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5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6.xml" ContentType="application/vnd.openxmlformats-officedocument.theme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7.xml" ContentType="application/vnd.openxmlformats-officedocument.theme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8.xml" ContentType="application/vnd.openxmlformats-officedocument.theme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theme/theme9.xml" ContentType="application/vnd.openxmlformats-officedocument.theme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theme/theme10.xml" ContentType="application/vnd.openxmlformats-officedocument.theme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theme/theme11.xml" ContentType="application/vnd.openxmlformats-officedocument.theme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10" r:id="rId1"/>
    <p:sldMasterId id="2147483755" r:id="rId2"/>
    <p:sldMasterId id="2147483767" r:id="rId3"/>
    <p:sldMasterId id="2147483783" r:id="rId4"/>
    <p:sldMasterId id="2147483795" r:id="rId5"/>
    <p:sldMasterId id="2147483807" r:id="rId6"/>
    <p:sldMasterId id="2147483823" r:id="rId7"/>
    <p:sldMasterId id="2147483840" r:id="rId8"/>
    <p:sldMasterId id="2147483852" r:id="rId9"/>
    <p:sldMasterId id="2147483864" r:id="rId10"/>
    <p:sldMasterId id="2147483876" r:id="rId11"/>
    <p:sldMasterId id="2147483888" r:id="rId12"/>
  </p:sldMasterIdLst>
  <p:notesMasterIdLst>
    <p:notesMasterId r:id="rId38"/>
  </p:notesMasterIdLst>
  <p:handoutMasterIdLst>
    <p:handoutMasterId r:id="rId39"/>
  </p:handoutMasterIdLst>
  <p:sldIdLst>
    <p:sldId id="628" r:id="rId13"/>
    <p:sldId id="648" r:id="rId14"/>
    <p:sldId id="652" r:id="rId15"/>
    <p:sldId id="653" r:id="rId16"/>
    <p:sldId id="654" r:id="rId17"/>
    <p:sldId id="665" r:id="rId18"/>
    <p:sldId id="655" r:id="rId19"/>
    <p:sldId id="656" r:id="rId20"/>
    <p:sldId id="657" r:id="rId21"/>
    <p:sldId id="658" r:id="rId22"/>
    <p:sldId id="629" r:id="rId23"/>
    <p:sldId id="649" r:id="rId24"/>
    <p:sldId id="659" r:id="rId25"/>
    <p:sldId id="660" r:id="rId26"/>
    <p:sldId id="661" r:id="rId27"/>
    <p:sldId id="630" r:id="rId28"/>
    <p:sldId id="650" r:id="rId29"/>
    <p:sldId id="666" r:id="rId30"/>
    <p:sldId id="669" r:id="rId31"/>
    <p:sldId id="631" r:id="rId32"/>
    <p:sldId id="651" r:id="rId33"/>
    <p:sldId id="526" r:id="rId34"/>
    <p:sldId id="527" r:id="rId35"/>
    <p:sldId id="528" r:id="rId36"/>
    <p:sldId id="670" r:id="rId37"/>
  </p:sldIdLst>
  <p:sldSz cx="9144000" cy="5143500" type="screen16x9"/>
  <p:notesSz cx="9144000" cy="6858000"/>
  <p:embeddedFontLst>
    <p:embeddedFont>
      <p:font typeface="SimSun" panose="02010600030101010101" pitchFamily="2" charset="-122"/>
      <p:regular r:id="rId40"/>
    </p:embeddedFont>
    <p:embeddedFont>
      <p:font typeface="Arial Rounded MT Bold" panose="020F0704030504030204" pitchFamily="34" charset="0"/>
      <p:regular r:id="rId41"/>
    </p:embeddedFont>
    <p:embeddedFont>
      <p:font typeface="Cambria Math" panose="02040503050406030204" pitchFamily="18" charset="0"/>
      <p:regular r:id="rId42"/>
    </p:embeddedFont>
    <p:embeddedFont>
      <p:font typeface="Bookman Old Style" panose="02050604050505020204" pitchFamily="18" charset="0"/>
      <p:regular r:id="rId43"/>
      <p:bold r:id="rId44"/>
      <p:italic r:id="rId45"/>
      <p:boldItalic r:id="rId46"/>
    </p:embeddedFont>
    <p:embeddedFont>
      <p:font typeface="Agency FB" panose="020B0503020202020204" pitchFamily="34" charset="0"/>
      <p:regular r:id="rId47"/>
      <p:bold r:id="rId48"/>
    </p:embeddedFont>
    <p:embeddedFont>
      <p:font typeface="Garamond" panose="02020404030301010803" pitchFamily="18" charset="0"/>
      <p:regular r:id="rId49"/>
      <p:bold r:id="rId50"/>
      <p:italic r:id="rId51"/>
      <p:boldItalic r:id="rId52"/>
    </p:embeddedFont>
    <p:embeddedFont>
      <p:font typeface="Calibri" panose="020F0502020204030204" pitchFamily="34" charset="0"/>
      <p:regular r:id="rId53"/>
      <p:bold r:id="rId54"/>
      <p:italic r:id="rId55"/>
      <p:boldItalic r:id="rId56"/>
    </p:embeddedFont>
  </p:embeddedFontLst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 Rounded MT Bold" pitchFamily="34" charset="0"/>
        <a:ea typeface="+mn-ea"/>
        <a:cs typeface="+mn-cs"/>
      </a:defRPr>
    </a:lvl1pPr>
    <a:lvl2pPr marL="388938" indent="68263"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 Rounded MT Bold" pitchFamily="34" charset="0"/>
        <a:ea typeface="+mn-ea"/>
        <a:cs typeface="+mn-cs"/>
      </a:defRPr>
    </a:lvl2pPr>
    <a:lvl3pPr marL="777875" indent="136525"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 Rounded MT Bold" pitchFamily="34" charset="0"/>
        <a:ea typeface="+mn-ea"/>
        <a:cs typeface="+mn-cs"/>
      </a:defRPr>
    </a:lvl3pPr>
    <a:lvl4pPr marL="1168400" indent="203200"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 Rounded MT Bold" pitchFamily="34" charset="0"/>
        <a:ea typeface="+mn-ea"/>
        <a:cs typeface="+mn-cs"/>
      </a:defRPr>
    </a:lvl4pPr>
    <a:lvl5pPr marL="1557338" indent="271463" algn="ctr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 Rounded MT Bold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 Rounded MT Bold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 Rounded MT Bold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 Rounded MT Bold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 Rounded MT Bold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21">
          <p15:clr>
            <a:srgbClr val="A4A3A4"/>
          </p15:clr>
        </p15:guide>
        <p15:guide id="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FF"/>
    <a:srgbClr val="CC00FF"/>
    <a:srgbClr val="0000FF"/>
    <a:srgbClr val="FF0000"/>
    <a:srgbClr val="6EF8EB"/>
    <a:srgbClr val="800000"/>
    <a:srgbClr val="FFBDD3"/>
    <a:srgbClr val="FF97FA"/>
    <a:srgbClr val="FF97FF"/>
    <a:srgbClr val="66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2871" autoAdjust="0"/>
    <p:restoredTop sz="97680" autoAdjust="0"/>
  </p:normalViewPr>
  <p:slideViewPr>
    <p:cSldViewPr snapToGrid="0">
      <p:cViewPr varScale="1">
        <p:scale>
          <a:sx n="145" d="100"/>
          <a:sy n="145" d="100"/>
        </p:scale>
        <p:origin x="246" y="120"/>
      </p:cViewPr>
      <p:guideLst>
        <p:guide orient="horz" pos="1721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4" d="100"/>
          <a:sy n="64" d="100"/>
        </p:scale>
        <p:origin x="-498" y="-102"/>
      </p:cViewPr>
      <p:guideLst>
        <p:guide orient="horz" pos="2160"/>
        <p:guide pos="288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9.xml"/><Relationship Id="rId34" Type="http://schemas.openxmlformats.org/officeDocument/2006/relationships/slide" Target="slides/slide22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font" Target="fonts/font16.fntdata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33" Type="http://schemas.openxmlformats.org/officeDocument/2006/relationships/slide" Target="slides/slide21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7.fntdata"/><Relationship Id="rId59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0" Type="http://schemas.openxmlformats.org/officeDocument/2006/relationships/slide" Target="slides/slide8.xml"/><Relationship Id="rId29" Type="http://schemas.openxmlformats.org/officeDocument/2006/relationships/slide" Target="slides/slide17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2.xml"/><Relationship Id="rId32" Type="http://schemas.openxmlformats.org/officeDocument/2006/relationships/slide" Target="slides/slide20.xml"/><Relationship Id="rId37" Type="http://schemas.openxmlformats.org/officeDocument/2006/relationships/slide" Target="slides/slide25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slide" Target="slides/slide16.xml"/><Relationship Id="rId36" Type="http://schemas.openxmlformats.org/officeDocument/2006/relationships/slide" Target="slides/slide24.xml"/><Relationship Id="rId49" Type="http://schemas.openxmlformats.org/officeDocument/2006/relationships/font" Target="fonts/font10.fntdata"/><Relationship Id="rId57" Type="http://schemas.openxmlformats.org/officeDocument/2006/relationships/presProps" Target="presProp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31" Type="http://schemas.openxmlformats.org/officeDocument/2006/relationships/slide" Target="slides/slide19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slide" Target="slides/slide18.xml"/><Relationship Id="rId35" Type="http://schemas.openxmlformats.org/officeDocument/2006/relationships/slide" Target="slides/slide23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font" Target="fonts/font17.fntdata"/><Relationship Id="rId8" Type="http://schemas.openxmlformats.org/officeDocument/2006/relationships/slideMaster" Target="slideMasters/slideMaster8.xml"/><Relationship Id="rId51" Type="http://schemas.openxmlformats.org/officeDocument/2006/relationships/font" Target="fonts/font12.fntdata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 b="0">
                <a:latin typeface="Garamond" pitchFamily="18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99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180013" y="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Garamond" pitchFamily="18" charset="0"/>
              </a:defRPr>
            </a:lvl1pPr>
          </a:lstStyle>
          <a:p>
            <a:pPr>
              <a:defRPr/>
            </a:pPr>
            <a:fld id="{14140E69-E13F-4B49-ACD6-C39FB3EFFBC9}" type="datetimeFigureOut">
              <a:rPr lang="en-US"/>
              <a:pPr>
                <a:defRPr/>
              </a:pPr>
              <a:t>4/23/2022</a:t>
            </a:fld>
            <a:endParaRPr lang="en-US" dirty="0"/>
          </a:p>
        </p:txBody>
      </p:sp>
      <p:sp>
        <p:nvSpPr>
          <p:cNvPr id="2099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13513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 b="0">
                <a:latin typeface="Garamond" pitchFamily="18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99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Garamond" pitchFamily="18" charset="0"/>
              </a:defRPr>
            </a:lvl1pPr>
          </a:lstStyle>
          <a:p>
            <a:pPr>
              <a:defRPr/>
            </a:pPr>
            <a:fld id="{C02ACBF0-3765-420A-832A-D76A84BC787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9154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3.png>
</file>

<file path=ppt/media/image1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180013" y="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86000" y="514350"/>
            <a:ext cx="4572000" cy="25717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3257550"/>
            <a:ext cx="7315200" cy="308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513513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521F7708-8DAD-4183-8816-3DA30894E4C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68236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+mn-cs"/>
      </a:defRPr>
    </a:lvl1pPr>
    <a:lvl2pPr marL="388938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+mn-cs"/>
      </a:defRPr>
    </a:lvl2pPr>
    <a:lvl3pPr marL="777875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+mn-cs"/>
      </a:defRPr>
    </a:lvl3pPr>
    <a:lvl4pPr marL="1168400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+mn-cs"/>
      </a:defRPr>
    </a:lvl4pPr>
    <a:lvl5pPr marL="1557338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charset="0"/>
        <a:ea typeface="+mn-ea"/>
        <a:cs typeface="+mn-cs"/>
      </a:defRPr>
    </a:lvl5pPr>
    <a:lvl6pPr marL="1948129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US" dirty="0" smtClean="0"/>
              <a:t>School</a:t>
            </a:r>
          </a:p>
        </p:txBody>
      </p:sp>
      <p:sp>
        <p:nvSpPr>
          <p:cNvPr id="45060" name="Slide Number Placeholder 3"/>
          <p:cNvSpPr txBox="1">
            <a:spLocks noGrp="1"/>
          </p:cNvSpPr>
          <p:nvPr/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b"/>
          <a:lstStyle/>
          <a:p>
            <a:pPr algn="r" eaLnBrk="1" hangingPunct="1">
              <a:defRPr/>
            </a:pPr>
            <a:fld id="{EE90A20B-6BE0-4C85-B5DD-F0CB28A1B467}" type="slidenum">
              <a:rPr lang="en-US" sz="1200" b="0">
                <a:solidFill>
                  <a:prstClr val="black"/>
                </a:solidFill>
                <a:latin typeface="Calibri"/>
              </a:rPr>
              <a:pPr algn="r" eaLnBrk="1" hangingPunct="1">
                <a:defRPr/>
              </a:pPr>
              <a:t>2</a:t>
            </a:fld>
            <a:endParaRPr lang="en-US" sz="1200" b="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6483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US" dirty="0" smtClean="0"/>
              <a:t>School</a:t>
            </a:r>
          </a:p>
        </p:txBody>
      </p:sp>
      <p:sp>
        <p:nvSpPr>
          <p:cNvPr id="45060" name="Slide Number Placeholder 3"/>
          <p:cNvSpPr txBox="1">
            <a:spLocks noGrp="1"/>
          </p:cNvSpPr>
          <p:nvPr/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b"/>
          <a:lstStyle/>
          <a:p>
            <a:pPr algn="r" eaLnBrk="1" hangingPunct="1">
              <a:defRPr/>
            </a:pPr>
            <a:fld id="{EE90A20B-6BE0-4C85-B5DD-F0CB28A1B467}" type="slidenum">
              <a:rPr lang="en-US" sz="1200" b="0">
                <a:solidFill>
                  <a:prstClr val="black"/>
                </a:solidFill>
                <a:latin typeface="Calibri"/>
              </a:rPr>
              <a:pPr algn="r" eaLnBrk="1" hangingPunct="1">
                <a:defRPr/>
              </a:pPr>
              <a:t>6</a:t>
            </a:fld>
            <a:endParaRPr lang="en-US" sz="1200" b="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6483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US" dirty="0" smtClean="0"/>
              <a:t>School</a:t>
            </a:r>
          </a:p>
        </p:txBody>
      </p:sp>
      <p:sp>
        <p:nvSpPr>
          <p:cNvPr id="45060" name="Slide Number Placeholder 3"/>
          <p:cNvSpPr txBox="1">
            <a:spLocks noGrp="1"/>
          </p:cNvSpPr>
          <p:nvPr/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b"/>
          <a:lstStyle/>
          <a:p>
            <a:pPr algn="r" eaLnBrk="1" hangingPunct="1">
              <a:defRPr/>
            </a:pPr>
            <a:fld id="{EE90A20B-6BE0-4C85-B5DD-F0CB28A1B467}" type="slidenum">
              <a:rPr lang="en-US" sz="1200" b="0">
                <a:solidFill>
                  <a:prstClr val="black"/>
                </a:solidFill>
                <a:latin typeface="Calibri"/>
              </a:rPr>
              <a:pPr algn="r" eaLnBrk="1" hangingPunct="1">
                <a:defRPr/>
              </a:pPr>
              <a:t>12</a:t>
            </a:fld>
            <a:endParaRPr lang="en-US" sz="1200" b="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6483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US" dirty="0" smtClean="0"/>
              <a:t>School</a:t>
            </a:r>
          </a:p>
        </p:txBody>
      </p:sp>
      <p:sp>
        <p:nvSpPr>
          <p:cNvPr id="45060" name="Slide Number Placeholder 3"/>
          <p:cNvSpPr txBox="1">
            <a:spLocks noGrp="1"/>
          </p:cNvSpPr>
          <p:nvPr/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b"/>
          <a:lstStyle/>
          <a:p>
            <a:pPr algn="r" eaLnBrk="1" hangingPunct="1">
              <a:defRPr/>
            </a:pPr>
            <a:fld id="{EE90A20B-6BE0-4C85-B5DD-F0CB28A1B467}" type="slidenum">
              <a:rPr lang="en-US" sz="1200" b="0">
                <a:solidFill>
                  <a:prstClr val="black"/>
                </a:solidFill>
                <a:latin typeface="Calibri"/>
              </a:rPr>
              <a:pPr algn="r" eaLnBrk="1" hangingPunct="1">
                <a:defRPr/>
              </a:pPr>
              <a:t>17</a:t>
            </a:fld>
            <a:endParaRPr lang="en-US" sz="1200" b="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64835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altLang="en-US" dirty="0" smtClean="0"/>
              <a:t>School</a:t>
            </a:r>
          </a:p>
        </p:txBody>
      </p:sp>
      <p:sp>
        <p:nvSpPr>
          <p:cNvPr id="45060" name="Slide Number Placeholder 3"/>
          <p:cNvSpPr txBox="1">
            <a:spLocks noGrp="1"/>
          </p:cNvSpPr>
          <p:nvPr/>
        </p:nvSpPr>
        <p:spPr bwMode="auto">
          <a:xfrm>
            <a:off x="5180013" y="6513513"/>
            <a:ext cx="3962400" cy="3429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b"/>
          <a:lstStyle/>
          <a:p>
            <a:pPr algn="r" eaLnBrk="1" hangingPunct="1">
              <a:defRPr/>
            </a:pPr>
            <a:fld id="{EE90A20B-6BE0-4C85-B5DD-F0CB28A1B467}" type="slidenum">
              <a:rPr lang="en-US" sz="1200" b="0">
                <a:solidFill>
                  <a:prstClr val="black"/>
                </a:solidFill>
                <a:latin typeface="Calibri"/>
              </a:rPr>
              <a:pPr algn="r" eaLnBrk="1" hangingPunct="1">
                <a:defRPr/>
              </a:pPr>
              <a:t>21</a:t>
            </a:fld>
            <a:endParaRPr lang="en-US" sz="1200" b="0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6483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04638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/>
              <a:t>4/23/2022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278261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241925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1009523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729102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584450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7850409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718801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3078504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597797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3304650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089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/>
              <a:t>4/23/2022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397717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80327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815685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6404537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1503985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5987291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940272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3130919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704867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254735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14694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/>
              <a:t>4/23/2022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280089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8326215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0823338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3523391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0393185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9981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9395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0601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18290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75521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91275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89691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3361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07583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74177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71816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69635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86521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311030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40403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06979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6542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890958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582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4202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471553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37033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41303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990095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924474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162271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516551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925026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13519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181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6313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36595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546311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411784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6304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67124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987430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704723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399909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94579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5733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14651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47066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71442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447806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44995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674257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225922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526217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82152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3865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839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/>
              <a:t>4/23/2022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04387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83019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226675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6604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69900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43373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435154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251114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979329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0022212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870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/>
              <a:t>4/23/2022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00529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6726788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992463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49869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353341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76482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526620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0318916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46468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469432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924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/>
              <a:t>4/23/2022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503521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2858835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0079609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3439829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6730023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0288164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6796574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8704203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129445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358335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591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/>
              <a:t>4/23/2022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809022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2356246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35091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1331881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578858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138802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066941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1943092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9036342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896380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084C71A-72FE-4CB7-A1FA-14C423E4DDD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AE7CB181-C798-4744-A406-5BCB237AEFDF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2339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9.xml"/><Relationship Id="rId3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8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93.xml"/><Relationship Id="rId1" Type="http://schemas.openxmlformats.org/officeDocument/2006/relationships/slideLayout" Target="../slideLayouts/slideLayout92.xml"/><Relationship Id="rId6" Type="http://schemas.openxmlformats.org/officeDocument/2006/relationships/slideLayout" Target="../slideLayouts/slideLayout97.xml"/><Relationship Id="rId11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96.xml"/><Relationship Id="rId10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95.xml"/><Relationship Id="rId9" Type="http://schemas.openxmlformats.org/officeDocument/2006/relationships/slideLayout" Target="../slideLayouts/slideLayout100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0.xml"/><Relationship Id="rId3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9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04.xml"/><Relationship Id="rId1" Type="http://schemas.openxmlformats.org/officeDocument/2006/relationships/slideLayout" Target="../slideLayouts/slideLayout103.xml"/><Relationship Id="rId6" Type="http://schemas.openxmlformats.org/officeDocument/2006/relationships/slideLayout" Target="../slideLayouts/slideLayout108.xml"/><Relationship Id="rId11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107.xml"/><Relationship Id="rId10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06.xml"/><Relationship Id="rId9" Type="http://schemas.openxmlformats.org/officeDocument/2006/relationships/slideLayout" Target="../slideLayouts/slideLayout111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120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15.xml"/><Relationship Id="rId1" Type="http://schemas.openxmlformats.org/officeDocument/2006/relationships/slideLayout" Target="../slideLayouts/slideLayout114.xml"/><Relationship Id="rId6" Type="http://schemas.openxmlformats.org/officeDocument/2006/relationships/slideLayout" Target="../slideLayouts/slideLayout119.xml"/><Relationship Id="rId11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18.xml"/><Relationship Id="rId10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17.xml"/><Relationship Id="rId9" Type="http://schemas.openxmlformats.org/officeDocument/2006/relationships/slideLayout" Target="../slideLayouts/slideLayout1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7.xml"/><Relationship Id="rId3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6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1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80.xml"/><Relationship Id="rId5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9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8.xml"/><Relationship Id="rId3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7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82.xml"/><Relationship Id="rId1" Type="http://schemas.openxmlformats.org/officeDocument/2006/relationships/slideLayout" Target="../slideLayouts/slideLayout81.xml"/><Relationship Id="rId6" Type="http://schemas.openxmlformats.org/officeDocument/2006/relationships/slideLayout" Target="../slideLayouts/slideLayout86.xml"/><Relationship Id="rId11" Type="http://schemas.openxmlformats.org/officeDocument/2006/relationships/slideLayout" Target="../slideLayouts/slideLayout91.xml"/><Relationship Id="rId5" Type="http://schemas.openxmlformats.org/officeDocument/2006/relationships/slideLayout" Target="../slideLayouts/slideLayout85.xml"/><Relationship Id="rId10" Type="http://schemas.openxmlformats.org/officeDocument/2006/relationships/slideLayout" Target="../slideLayouts/slideLayout90.xml"/><Relationship Id="rId4" Type="http://schemas.openxmlformats.org/officeDocument/2006/relationships/slideLayout" Target="../slideLayouts/slideLayout84.xml"/><Relationship Id="rId9" Type="http://schemas.openxmlformats.org/officeDocument/2006/relationships/slideLayout" Target="../slideLayouts/slideLayout8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itchFamily="34" charset="0"/>
        </a:defRPr>
      </a:lvl5pPr>
      <a:lvl6pPr marL="389626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itchFamily="34" charset="0"/>
        </a:defRPr>
      </a:lvl6pPr>
      <a:lvl7pPr marL="779252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itchFamily="34" charset="0"/>
        </a:defRPr>
      </a:lvl7pPr>
      <a:lvl8pPr marL="1168878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itchFamily="34" charset="0"/>
        </a:defRPr>
      </a:lvl8pPr>
      <a:lvl9pPr marL="1558503" algn="ctr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Calibri" pitchFamily="34" charset="0"/>
        </a:defRPr>
      </a:lvl9pPr>
    </p:titleStyle>
    <p:bodyStyle>
      <a:lvl1pPr marL="292100" indent="-2921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</a:defRPr>
      </a:lvl1pPr>
      <a:lvl2pPr marL="631825" indent="-242888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400">
          <a:solidFill>
            <a:schemeClr val="tx1"/>
          </a:solidFill>
          <a:latin typeface="+mn-lt"/>
        </a:defRPr>
      </a:lvl2pPr>
      <a:lvl3pPr marL="973138" indent="-19367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>
          <a:solidFill>
            <a:schemeClr val="tx1"/>
          </a:solidFill>
          <a:latin typeface="+mn-lt"/>
        </a:defRPr>
      </a:lvl3pPr>
      <a:lvl4pPr marL="1363663" indent="-19367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700">
          <a:solidFill>
            <a:schemeClr val="tx1"/>
          </a:solidFill>
          <a:latin typeface="+mn-lt"/>
        </a:defRPr>
      </a:lvl4pPr>
      <a:lvl5pPr marL="1752600" indent="-19367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700">
          <a:solidFill>
            <a:schemeClr val="tx1"/>
          </a:solidFill>
          <a:latin typeface="+mn-lt"/>
        </a:defRPr>
      </a:lvl5pPr>
      <a:lvl6pPr marL="2142942" indent="-194813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700">
          <a:solidFill>
            <a:schemeClr val="tx1"/>
          </a:solidFill>
          <a:latin typeface="+mn-lt"/>
        </a:defRPr>
      </a:lvl6pPr>
      <a:lvl7pPr marL="2532568" indent="-194813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700">
          <a:solidFill>
            <a:schemeClr val="tx1"/>
          </a:solidFill>
          <a:latin typeface="+mn-lt"/>
        </a:defRPr>
      </a:lvl7pPr>
      <a:lvl8pPr marL="2922194" indent="-194813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700">
          <a:solidFill>
            <a:schemeClr val="tx1"/>
          </a:solidFill>
          <a:latin typeface="+mn-lt"/>
        </a:defRPr>
      </a:lvl8pPr>
      <a:lvl9pPr marL="3311820" indent="-194813" algn="l" rtl="0" fontAlgn="base">
        <a:spcBef>
          <a:spcPct val="20000"/>
        </a:spcBef>
        <a:spcAft>
          <a:spcPct val="0"/>
        </a:spcAft>
        <a:buFont typeface="Arial" charset="0"/>
        <a:buChar char="»"/>
        <a:defRPr sz="17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9626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79252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68878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58503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48129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337755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27381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117007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3395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4682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8485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0650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2105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0367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  <p:sldLayoutId id="2147483791" r:id="rId8"/>
    <p:sldLayoutId id="2147483792" r:id="rId9"/>
    <p:sldLayoutId id="2147483793" r:id="rId10"/>
    <p:sldLayoutId id="2147483794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7543802" y="261939"/>
            <a:ext cx="1077913" cy="40481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100" b="1" dirty="0">
                <a:solidFill>
                  <a:prstClr val="white"/>
                </a:solidFill>
              </a:rPr>
              <a:t>ROBOMATE LOGO</a:t>
            </a:r>
          </a:p>
        </p:txBody>
      </p:sp>
    </p:spTree>
    <p:extLst>
      <p:ext uri="{BB962C8B-B14F-4D97-AF65-F5344CB8AC3E}">
        <p14:creationId xmlns:p14="http://schemas.microsoft.com/office/powerpoint/2010/main" val="743672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9261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13" r:id="rId6"/>
    <p:sldLayoutId id="2147483814" r:id="rId7"/>
    <p:sldLayoutId id="2147483815" r:id="rId8"/>
    <p:sldLayoutId id="2147483816" r:id="rId9"/>
    <p:sldLayoutId id="2147483817" r:id="rId10"/>
    <p:sldLayoutId id="2147483818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7873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4" r:id="rId1"/>
    <p:sldLayoutId id="214748382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  <p:sldLayoutId id="2147483834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238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1516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2650559" y="2059781"/>
            <a:ext cx="3842882" cy="1028700"/>
            <a:chOff x="2222500" y="1435100"/>
            <a:chExt cx="3843078" cy="1028700"/>
          </a:xfrm>
        </p:grpSpPr>
        <p:sp>
          <p:nvSpPr>
            <p:cNvPr id="3" name="Rounded Rectangle 2"/>
            <p:cNvSpPr/>
            <p:nvPr/>
          </p:nvSpPr>
          <p:spPr>
            <a:xfrm>
              <a:off x="2222500" y="1435100"/>
              <a:ext cx="3784600" cy="1028700"/>
            </a:xfrm>
            <a:prstGeom prst="roundRect">
              <a:avLst/>
            </a:prstGeom>
            <a:solidFill>
              <a:srgbClr val="6EF8EB"/>
            </a:solidFill>
            <a:ln w="19050">
              <a:solidFill>
                <a:schemeClr val="tx1"/>
              </a:solidFill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222500" y="1619250"/>
              <a:ext cx="3843078" cy="646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MODULE </a:t>
              </a:r>
              <a:r>
                <a:rPr lang="en-US" sz="3600" dirty="0">
                  <a:solidFill>
                    <a:prstClr val="black"/>
                  </a:solidFill>
                  <a:latin typeface="Bookman Old Style" panose="02050604050505020204" pitchFamily="18" charset="0"/>
                </a:rPr>
                <a:t>- </a:t>
              </a: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30</a:t>
              </a:r>
              <a:endParaRPr lang="en-US" sz="3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725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3307977" y="1827140"/>
            <a:ext cx="342282" cy="261850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989993" y="1800955"/>
            <a:ext cx="369091" cy="288035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3797275" y="1836637"/>
            <a:ext cx="347761" cy="261850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2618009" y="1806345"/>
            <a:ext cx="309917" cy="261850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2008963" y="2534316"/>
            <a:ext cx="749457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1919992" y="1735262"/>
            <a:ext cx="2409049" cy="349887"/>
            <a:chOff x="1319582" y="5924550"/>
            <a:chExt cx="2409049" cy="349887"/>
          </a:xfrm>
        </p:grpSpPr>
        <p:sp>
          <p:nvSpPr>
            <p:cNvPr id="16" name="TextBox 15"/>
            <p:cNvSpPr txBox="1"/>
            <p:nvPr/>
          </p:nvSpPr>
          <p:spPr>
            <a:xfrm>
              <a:off x="2387396" y="5924550"/>
              <a:ext cx="30809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prstClr val="black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704803" y="592455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prstClr val="black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000203" y="592455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prstClr val="black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319582" y="5924550"/>
              <a:ext cx="2503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dirty="0">
                <a:solidFill>
                  <a:prstClr val="black"/>
                </a:solidFill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155590" y="5924550"/>
              <a:ext cx="2503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dirty="0">
                <a:solidFill>
                  <a:prstClr val="black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601856" y="5924550"/>
              <a:ext cx="2503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dirty="0">
                <a:solidFill>
                  <a:prstClr val="black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374790" y="5924550"/>
              <a:ext cx="2503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dirty="0">
                <a:solidFill>
                  <a:prstClr val="black"/>
                </a:solidFill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403208" y="5924550"/>
              <a:ext cx="40107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prstClr val="black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aseline="-25000" dirty="0" smtClean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936608" y="5924550"/>
              <a:ext cx="40107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prstClr val="black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aseline="-25000" dirty="0" smtClean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697807" y="5924550"/>
              <a:ext cx="39786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prstClr val="black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aseline="-25000" dirty="0" smtClean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155007" y="5924550"/>
              <a:ext cx="39786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prstClr val="black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aseline="-25000" dirty="0" smtClean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234997" y="6017957"/>
              <a:ext cx="274434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aseline="30000" dirty="0" smtClean="0">
                  <a:solidFill>
                    <a:prstClr val="black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aseline="300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454197" y="6017957"/>
              <a:ext cx="274434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aseline="30000" dirty="0" smtClean="0">
                  <a:solidFill>
                    <a:prstClr val="black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aseline="300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29" name="Rectangle 9"/>
          <p:cNvSpPr>
            <a:spLocks noChangeArrowheads="1"/>
          </p:cNvSpPr>
          <p:nvPr/>
        </p:nvSpPr>
        <p:spPr bwMode="auto">
          <a:xfrm>
            <a:off x="963485" y="1758696"/>
            <a:ext cx="647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CR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30" name="Rectangle 9"/>
          <p:cNvSpPr>
            <a:spLocks noChangeArrowheads="1"/>
          </p:cNvSpPr>
          <p:nvPr/>
        </p:nvSpPr>
        <p:spPr bwMode="auto">
          <a:xfrm>
            <a:off x="1420685" y="1758696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812828" y="2203084"/>
            <a:ext cx="3080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>
                <a:solidFill>
                  <a:prstClr val="black"/>
                </a:solidFill>
                <a:latin typeface="Bookman Old Style" pitchFamily="18" charset="0"/>
              </a:rPr>
              <a:t>+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227197" y="2205886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 smtClean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endParaRPr lang="en-IN" sz="160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920507" y="2205886"/>
            <a:ext cx="2455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[</a:t>
            </a:r>
            <a:endParaRPr lang="en-IN" sz="1600" dirty="0">
              <a:solidFill>
                <a:prstClr val="black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590773" y="2205886"/>
            <a:ext cx="3353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]</a:t>
            </a:r>
            <a:r>
              <a:rPr lang="en-US" sz="1600" baseline="30000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aseline="30000" dirty="0">
              <a:solidFill>
                <a:prstClr val="black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2017096" y="2205886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6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2428816" y="2205886"/>
            <a:ext cx="2607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3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39" name="Rectangle 9"/>
          <p:cNvSpPr>
            <a:spLocks noChangeArrowheads="1"/>
          </p:cNvSpPr>
          <p:nvPr/>
        </p:nvSpPr>
        <p:spPr bwMode="auto">
          <a:xfrm>
            <a:off x="1420685" y="2197298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761398" y="2642576"/>
            <a:ext cx="3080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>
                <a:solidFill>
                  <a:prstClr val="black"/>
                </a:solidFill>
                <a:latin typeface="Bookman Old Style" pitchFamily="18" charset="0"/>
              </a:rPr>
              <a:t>+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2204337" y="2645378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>
                <a:solidFill>
                  <a:prstClr val="black"/>
                </a:solidFill>
                <a:latin typeface="Bookman Old Style" pitchFamily="18" charset="0"/>
              </a:rPr>
              <a:t>–</a:t>
            </a:r>
          </a:p>
        </p:txBody>
      </p:sp>
      <p:sp>
        <p:nvSpPr>
          <p:cNvPr id="42" name="Rectangle 41"/>
          <p:cNvSpPr/>
          <p:nvPr/>
        </p:nvSpPr>
        <p:spPr>
          <a:xfrm>
            <a:off x="1928008" y="2645378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</a:t>
            </a:r>
            <a:r>
              <a:rPr lang="en-IN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6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2361785" y="2645378"/>
            <a:ext cx="57528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3)</a:t>
            </a:r>
            <a:r>
              <a:rPr lang="en-IN" sz="1600" baseline="300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2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45" name="Rectangle 9"/>
          <p:cNvSpPr>
            <a:spLocks noChangeArrowheads="1"/>
          </p:cNvSpPr>
          <p:nvPr/>
        </p:nvSpPr>
        <p:spPr bwMode="auto">
          <a:xfrm>
            <a:off x="1420685" y="2659650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435082" y="3097308"/>
            <a:ext cx="3080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>
                <a:solidFill>
                  <a:prstClr val="black"/>
                </a:solidFill>
                <a:latin typeface="Bookman Old Style" pitchFamily="18" charset="0"/>
              </a:rPr>
              <a:t>+</a:t>
            </a:r>
          </a:p>
        </p:txBody>
      </p:sp>
      <p:sp>
        <p:nvSpPr>
          <p:cNvPr id="47" name="Rectangle 46"/>
          <p:cNvSpPr/>
          <p:nvPr/>
        </p:nvSpPr>
        <p:spPr>
          <a:xfrm>
            <a:off x="1937626" y="3100110"/>
            <a:ext cx="5421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</a:t>
            </a:r>
            <a:r>
              <a:rPr lang="en-IN" sz="1600" dirty="0" smtClean="0">
                <a:solidFill>
                  <a:prstClr val="black"/>
                </a:solidFill>
                <a:latin typeface="Bookman Old Style" pitchFamily="18" charset="0"/>
              </a:rPr>
              <a:t>3</a:t>
            </a:r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)</a:t>
            </a:r>
            <a:r>
              <a:rPr lang="en-US" sz="1600" baseline="300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49" name="Rectangle 9"/>
          <p:cNvSpPr>
            <a:spLocks noChangeArrowheads="1"/>
          </p:cNvSpPr>
          <p:nvPr/>
        </p:nvSpPr>
        <p:spPr bwMode="auto">
          <a:xfrm>
            <a:off x="1420685" y="3083902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642530" y="3100110"/>
            <a:ext cx="7032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</a:t>
            </a: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)</a:t>
            </a:r>
            <a:r>
              <a:rPr lang="en-US" sz="1600" baseline="300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924000" y="3519678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9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3" name="Rectangle 9"/>
          <p:cNvSpPr>
            <a:spLocks noChangeArrowheads="1"/>
          </p:cNvSpPr>
          <p:nvPr/>
        </p:nvSpPr>
        <p:spPr bwMode="auto">
          <a:xfrm>
            <a:off x="1420685" y="3511090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2151798" y="3519678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347169" y="3519678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1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1864486" y="3895359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10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8" name="Rectangle 9"/>
          <p:cNvSpPr>
            <a:spLocks noChangeArrowheads="1"/>
          </p:cNvSpPr>
          <p:nvPr/>
        </p:nvSpPr>
        <p:spPr bwMode="auto">
          <a:xfrm>
            <a:off x="1415075" y="3895359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3114915" y="2534316"/>
            <a:ext cx="997527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3327905" y="2205886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 smtClean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endParaRPr lang="en-IN" sz="160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3007172" y="2205886"/>
            <a:ext cx="2455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[</a:t>
            </a:r>
            <a:endParaRPr lang="en-IN" sz="1600" dirty="0">
              <a:solidFill>
                <a:prstClr val="black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3984582" y="2205886"/>
            <a:ext cx="3353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]</a:t>
            </a:r>
            <a:r>
              <a:rPr lang="en-US" sz="1600" baseline="30000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aseline="30000" dirty="0">
              <a:solidFill>
                <a:prstClr val="black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3118050" y="2205886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0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3502126" y="2205886"/>
            <a:ext cx="69508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(–1)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2982785" y="2645378"/>
            <a:ext cx="61480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(1)</a:t>
            </a:r>
            <a:r>
              <a:rPr lang="en-IN" sz="1600" baseline="300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2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68" name="Straight Connector 67"/>
          <p:cNvCxnSpPr/>
          <p:nvPr/>
        </p:nvCxnSpPr>
        <p:spPr>
          <a:xfrm>
            <a:off x="1974446" y="3001083"/>
            <a:ext cx="72134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1972672" y="3811913"/>
            <a:ext cx="610687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AutoShape 30"/>
          <p:cNvSpPr>
            <a:spLocks noChangeArrowheads="1"/>
          </p:cNvSpPr>
          <p:nvPr/>
        </p:nvSpPr>
        <p:spPr bwMode="auto">
          <a:xfrm>
            <a:off x="1040598" y="4299827"/>
            <a:ext cx="1949190" cy="40611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1908725" y="4346139"/>
            <a:ext cx="10791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10 units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42" name="Rectangle 9"/>
          <p:cNvSpPr>
            <a:spLocks noChangeArrowheads="1"/>
          </p:cNvSpPr>
          <p:nvPr/>
        </p:nvSpPr>
        <p:spPr bwMode="auto">
          <a:xfrm>
            <a:off x="1420685" y="4323279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143" name="Rectangle 9"/>
          <p:cNvSpPr>
            <a:spLocks noChangeArrowheads="1"/>
          </p:cNvSpPr>
          <p:nvPr/>
        </p:nvSpPr>
        <p:spPr bwMode="auto">
          <a:xfrm>
            <a:off x="963485" y="4323279"/>
            <a:ext cx="647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CR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144" name="Rectangle 9"/>
          <p:cNvSpPr>
            <a:spLocks noChangeArrowheads="1"/>
          </p:cNvSpPr>
          <p:nvPr/>
        </p:nvSpPr>
        <p:spPr bwMode="auto">
          <a:xfrm>
            <a:off x="620585" y="4323279"/>
            <a:ext cx="4191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nn-NO" sz="1600" kern="0" dirty="0">
              <a:solidFill>
                <a:prstClr val="black"/>
              </a:solidFill>
              <a:latin typeface="Symbol" panose="05050102010706020507" pitchFamily="18" charset="2"/>
            </a:endParaRPr>
          </a:p>
        </p:txBody>
      </p:sp>
      <p:sp>
        <p:nvSpPr>
          <p:cNvPr id="145" name="Freeform 144"/>
          <p:cNvSpPr/>
          <p:nvPr/>
        </p:nvSpPr>
        <p:spPr bwMode="auto">
          <a:xfrm>
            <a:off x="1833710" y="1813584"/>
            <a:ext cx="2451098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063748"/>
              <a:gd name="connsiteY0" fmla="*/ 171451 h 259557"/>
              <a:gd name="connsiteX1" fmla="*/ 40481 w 2063748"/>
              <a:gd name="connsiteY1" fmla="*/ 154782 h 259557"/>
              <a:gd name="connsiteX2" fmla="*/ 80962 w 2063748"/>
              <a:gd name="connsiteY2" fmla="*/ 259557 h 259557"/>
              <a:gd name="connsiteX3" fmla="*/ 150018 w 2063748"/>
              <a:gd name="connsiteY3" fmla="*/ 1 h 259557"/>
              <a:gd name="connsiteX4" fmla="*/ 2063748 w 2063748"/>
              <a:gd name="connsiteY4" fmla="*/ 0 h 259557"/>
              <a:gd name="connsiteX0" fmla="*/ 0 w 2451098"/>
              <a:gd name="connsiteY0" fmla="*/ 171451 h 259557"/>
              <a:gd name="connsiteX1" fmla="*/ 40481 w 2451098"/>
              <a:gd name="connsiteY1" fmla="*/ 154782 h 259557"/>
              <a:gd name="connsiteX2" fmla="*/ 80962 w 2451098"/>
              <a:gd name="connsiteY2" fmla="*/ 259557 h 259557"/>
              <a:gd name="connsiteX3" fmla="*/ 150018 w 2451098"/>
              <a:gd name="connsiteY3" fmla="*/ 1 h 259557"/>
              <a:gd name="connsiteX4" fmla="*/ 2451098 w 2451098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51098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2451098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 smtClean="0">
              <a:solidFill>
                <a:prstClr val="black"/>
              </a:solidFill>
            </a:endParaRPr>
          </a:p>
        </p:txBody>
      </p:sp>
      <p:sp>
        <p:nvSpPr>
          <p:cNvPr id="146" name="Freeform 145"/>
          <p:cNvSpPr/>
          <p:nvPr/>
        </p:nvSpPr>
        <p:spPr bwMode="auto">
          <a:xfrm>
            <a:off x="1833710" y="2252185"/>
            <a:ext cx="2451098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063748"/>
              <a:gd name="connsiteY0" fmla="*/ 171451 h 259557"/>
              <a:gd name="connsiteX1" fmla="*/ 40481 w 2063748"/>
              <a:gd name="connsiteY1" fmla="*/ 154782 h 259557"/>
              <a:gd name="connsiteX2" fmla="*/ 80962 w 2063748"/>
              <a:gd name="connsiteY2" fmla="*/ 259557 h 259557"/>
              <a:gd name="connsiteX3" fmla="*/ 150018 w 2063748"/>
              <a:gd name="connsiteY3" fmla="*/ 1 h 259557"/>
              <a:gd name="connsiteX4" fmla="*/ 2063748 w 2063748"/>
              <a:gd name="connsiteY4" fmla="*/ 0 h 259557"/>
              <a:gd name="connsiteX0" fmla="*/ 0 w 2451098"/>
              <a:gd name="connsiteY0" fmla="*/ 171451 h 259557"/>
              <a:gd name="connsiteX1" fmla="*/ 40481 w 2451098"/>
              <a:gd name="connsiteY1" fmla="*/ 154782 h 259557"/>
              <a:gd name="connsiteX2" fmla="*/ 80962 w 2451098"/>
              <a:gd name="connsiteY2" fmla="*/ 259557 h 259557"/>
              <a:gd name="connsiteX3" fmla="*/ 150018 w 2451098"/>
              <a:gd name="connsiteY3" fmla="*/ 1 h 259557"/>
              <a:gd name="connsiteX4" fmla="*/ 2451098 w 2451098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51098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2451098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 smtClean="0">
              <a:solidFill>
                <a:prstClr val="black"/>
              </a:solidFill>
            </a:endParaRPr>
          </a:p>
        </p:txBody>
      </p:sp>
      <p:sp>
        <p:nvSpPr>
          <p:cNvPr id="147" name="Freeform 146"/>
          <p:cNvSpPr/>
          <p:nvPr/>
        </p:nvSpPr>
        <p:spPr bwMode="auto">
          <a:xfrm>
            <a:off x="1833709" y="2693118"/>
            <a:ext cx="1755773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063748"/>
              <a:gd name="connsiteY0" fmla="*/ 171451 h 259557"/>
              <a:gd name="connsiteX1" fmla="*/ 40481 w 2063748"/>
              <a:gd name="connsiteY1" fmla="*/ 154782 h 259557"/>
              <a:gd name="connsiteX2" fmla="*/ 80962 w 2063748"/>
              <a:gd name="connsiteY2" fmla="*/ 259557 h 259557"/>
              <a:gd name="connsiteX3" fmla="*/ 150018 w 2063748"/>
              <a:gd name="connsiteY3" fmla="*/ 1 h 259557"/>
              <a:gd name="connsiteX4" fmla="*/ 2063748 w 2063748"/>
              <a:gd name="connsiteY4" fmla="*/ 0 h 259557"/>
              <a:gd name="connsiteX0" fmla="*/ 0 w 2451098"/>
              <a:gd name="connsiteY0" fmla="*/ 171451 h 259557"/>
              <a:gd name="connsiteX1" fmla="*/ 40481 w 2451098"/>
              <a:gd name="connsiteY1" fmla="*/ 154782 h 259557"/>
              <a:gd name="connsiteX2" fmla="*/ 80962 w 2451098"/>
              <a:gd name="connsiteY2" fmla="*/ 259557 h 259557"/>
              <a:gd name="connsiteX3" fmla="*/ 150018 w 2451098"/>
              <a:gd name="connsiteY3" fmla="*/ 1 h 259557"/>
              <a:gd name="connsiteX4" fmla="*/ 2451098 w 2451098"/>
              <a:gd name="connsiteY4" fmla="*/ 0 h 259557"/>
              <a:gd name="connsiteX0" fmla="*/ 0 w 1755773"/>
              <a:gd name="connsiteY0" fmla="*/ 171451 h 259557"/>
              <a:gd name="connsiteX1" fmla="*/ 40481 w 1755773"/>
              <a:gd name="connsiteY1" fmla="*/ 154782 h 259557"/>
              <a:gd name="connsiteX2" fmla="*/ 80962 w 1755773"/>
              <a:gd name="connsiteY2" fmla="*/ 259557 h 259557"/>
              <a:gd name="connsiteX3" fmla="*/ 150018 w 1755773"/>
              <a:gd name="connsiteY3" fmla="*/ 1 h 259557"/>
              <a:gd name="connsiteX4" fmla="*/ 1755773 w 1755773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55773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1755773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 smtClean="0">
              <a:solidFill>
                <a:prstClr val="black"/>
              </a:solidFill>
            </a:endParaRPr>
          </a:p>
        </p:txBody>
      </p:sp>
      <p:sp>
        <p:nvSpPr>
          <p:cNvPr id="148" name="Freeform 147"/>
          <p:cNvSpPr/>
          <p:nvPr/>
        </p:nvSpPr>
        <p:spPr bwMode="auto">
          <a:xfrm>
            <a:off x="1833709" y="3138789"/>
            <a:ext cx="1408111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063748"/>
              <a:gd name="connsiteY0" fmla="*/ 171451 h 259557"/>
              <a:gd name="connsiteX1" fmla="*/ 40481 w 2063748"/>
              <a:gd name="connsiteY1" fmla="*/ 154782 h 259557"/>
              <a:gd name="connsiteX2" fmla="*/ 80962 w 2063748"/>
              <a:gd name="connsiteY2" fmla="*/ 259557 h 259557"/>
              <a:gd name="connsiteX3" fmla="*/ 150018 w 2063748"/>
              <a:gd name="connsiteY3" fmla="*/ 1 h 259557"/>
              <a:gd name="connsiteX4" fmla="*/ 2063748 w 2063748"/>
              <a:gd name="connsiteY4" fmla="*/ 0 h 259557"/>
              <a:gd name="connsiteX0" fmla="*/ 0 w 2451098"/>
              <a:gd name="connsiteY0" fmla="*/ 171451 h 259557"/>
              <a:gd name="connsiteX1" fmla="*/ 40481 w 2451098"/>
              <a:gd name="connsiteY1" fmla="*/ 154782 h 259557"/>
              <a:gd name="connsiteX2" fmla="*/ 80962 w 2451098"/>
              <a:gd name="connsiteY2" fmla="*/ 259557 h 259557"/>
              <a:gd name="connsiteX3" fmla="*/ 150018 w 2451098"/>
              <a:gd name="connsiteY3" fmla="*/ 1 h 259557"/>
              <a:gd name="connsiteX4" fmla="*/ 2451098 w 2451098"/>
              <a:gd name="connsiteY4" fmla="*/ 0 h 259557"/>
              <a:gd name="connsiteX0" fmla="*/ 0 w 1755773"/>
              <a:gd name="connsiteY0" fmla="*/ 171451 h 259557"/>
              <a:gd name="connsiteX1" fmla="*/ 40481 w 1755773"/>
              <a:gd name="connsiteY1" fmla="*/ 154782 h 259557"/>
              <a:gd name="connsiteX2" fmla="*/ 80962 w 1755773"/>
              <a:gd name="connsiteY2" fmla="*/ 259557 h 259557"/>
              <a:gd name="connsiteX3" fmla="*/ 150018 w 1755773"/>
              <a:gd name="connsiteY3" fmla="*/ 1 h 259557"/>
              <a:gd name="connsiteX4" fmla="*/ 1755773 w 1755773"/>
              <a:gd name="connsiteY4" fmla="*/ 0 h 259557"/>
              <a:gd name="connsiteX0" fmla="*/ 0 w 1408111"/>
              <a:gd name="connsiteY0" fmla="*/ 171451 h 259557"/>
              <a:gd name="connsiteX1" fmla="*/ 40481 w 1408111"/>
              <a:gd name="connsiteY1" fmla="*/ 154782 h 259557"/>
              <a:gd name="connsiteX2" fmla="*/ 80962 w 1408111"/>
              <a:gd name="connsiteY2" fmla="*/ 259557 h 259557"/>
              <a:gd name="connsiteX3" fmla="*/ 150018 w 1408111"/>
              <a:gd name="connsiteY3" fmla="*/ 1 h 259557"/>
              <a:gd name="connsiteX4" fmla="*/ 1408111 w 1408111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8111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1408111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 smtClean="0">
              <a:solidFill>
                <a:prstClr val="black"/>
              </a:solidFill>
            </a:endParaRPr>
          </a:p>
        </p:txBody>
      </p:sp>
      <p:sp>
        <p:nvSpPr>
          <p:cNvPr id="149" name="Freeform 148"/>
          <p:cNvSpPr/>
          <p:nvPr/>
        </p:nvSpPr>
        <p:spPr bwMode="auto">
          <a:xfrm>
            <a:off x="1833709" y="3560079"/>
            <a:ext cx="773111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063748"/>
              <a:gd name="connsiteY0" fmla="*/ 171451 h 259557"/>
              <a:gd name="connsiteX1" fmla="*/ 40481 w 2063748"/>
              <a:gd name="connsiteY1" fmla="*/ 154782 h 259557"/>
              <a:gd name="connsiteX2" fmla="*/ 80962 w 2063748"/>
              <a:gd name="connsiteY2" fmla="*/ 259557 h 259557"/>
              <a:gd name="connsiteX3" fmla="*/ 150018 w 2063748"/>
              <a:gd name="connsiteY3" fmla="*/ 1 h 259557"/>
              <a:gd name="connsiteX4" fmla="*/ 2063748 w 2063748"/>
              <a:gd name="connsiteY4" fmla="*/ 0 h 259557"/>
              <a:gd name="connsiteX0" fmla="*/ 0 w 2451098"/>
              <a:gd name="connsiteY0" fmla="*/ 171451 h 259557"/>
              <a:gd name="connsiteX1" fmla="*/ 40481 w 2451098"/>
              <a:gd name="connsiteY1" fmla="*/ 154782 h 259557"/>
              <a:gd name="connsiteX2" fmla="*/ 80962 w 2451098"/>
              <a:gd name="connsiteY2" fmla="*/ 259557 h 259557"/>
              <a:gd name="connsiteX3" fmla="*/ 150018 w 2451098"/>
              <a:gd name="connsiteY3" fmla="*/ 1 h 259557"/>
              <a:gd name="connsiteX4" fmla="*/ 2451098 w 2451098"/>
              <a:gd name="connsiteY4" fmla="*/ 0 h 259557"/>
              <a:gd name="connsiteX0" fmla="*/ 0 w 1755773"/>
              <a:gd name="connsiteY0" fmla="*/ 171451 h 259557"/>
              <a:gd name="connsiteX1" fmla="*/ 40481 w 1755773"/>
              <a:gd name="connsiteY1" fmla="*/ 154782 h 259557"/>
              <a:gd name="connsiteX2" fmla="*/ 80962 w 1755773"/>
              <a:gd name="connsiteY2" fmla="*/ 259557 h 259557"/>
              <a:gd name="connsiteX3" fmla="*/ 150018 w 1755773"/>
              <a:gd name="connsiteY3" fmla="*/ 1 h 259557"/>
              <a:gd name="connsiteX4" fmla="*/ 1755773 w 1755773"/>
              <a:gd name="connsiteY4" fmla="*/ 0 h 259557"/>
              <a:gd name="connsiteX0" fmla="*/ 0 w 1408111"/>
              <a:gd name="connsiteY0" fmla="*/ 171451 h 259557"/>
              <a:gd name="connsiteX1" fmla="*/ 40481 w 1408111"/>
              <a:gd name="connsiteY1" fmla="*/ 154782 h 259557"/>
              <a:gd name="connsiteX2" fmla="*/ 80962 w 1408111"/>
              <a:gd name="connsiteY2" fmla="*/ 259557 h 259557"/>
              <a:gd name="connsiteX3" fmla="*/ 150018 w 1408111"/>
              <a:gd name="connsiteY3" fmla="*/ 1 h 259557"/>
              <a:gd name="connsiteX4" fmla="*/ 1408111 w 1408111"/>
              <a:gd name="connsiteY4" fmla="*/ 0 h 259557"/>
              <a:gd name="connsiteX0" fmla="*/ 0 w 773111"/>
              <a:gd name="connsiteY0" fmla="*/ 171451 h 259557"/>
              <a:gd name="connsiteX1" fmla="*/ 40481 w 773111"/>
              <a:gd name="connsiteY1" fmla="*/ 154782 h 259557"/>
              <a:gd name="connsiteX2" fmla="*/ 80962 w 773111"/>
              <a:gd name="connsiteY2" fmla="*/ 259557 h 259557"/>
              <a:gd name="connsiteX3" fmla="*/ 150018 w 773111"/>
              <a:gd name="connsiteY3" fmla="*/ 1 h 259557"/>
              <a:gd name="connsiteX4" fmla="*/ 773111 w 773111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3111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773111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 smtClean="0">
              <a:solidFill>
                <a:prstClr val="black"/>
              </a:solidFill>
            </a:endParaRPr>
          </a:p>
        </p:txBody>
      </p:sp>
      <p:sp>
        <p:nvSpPr>
          <p:cNvPr id="150" name="Freeform 149"/>
          <p:cNvSpPr/>
          <p:nvPr/>
        </p:nvSpPr>
        <p:spPr bwMode="auto">
          <a:xfrm>
            <a:off x="1781721" y="3958620"/>
            <a:ext cx="541336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063748"/>
              <a:gd name="connsiteY0" fmla="*/ 171451 h 259557"/>
              <a:gd name="connsiteX1" fmla="*/ 40481 w 2063748"/>
              <a:gd name="connsiteY1" fmla="*/ 154782 h 259557"/>
              <a:gd name="connsiteX2" fmla="*/ 80962 w 2063748"/>
              <a:gd name="connsiteY2" fmla="*/ 259557 h 259557"/>
              <a:gd name="connsiteX3" fmla="*/ 150018 w 2063748"/>
              <a:gd name="connsiteY3" fmla="*/ 1 h 259557"/>
              <a:gd name="connsiteX4" fmla="*/ 2063748 w 2063748"/>
              <a:gd name="connsiteY4" fmla="*/ 0 h 259557"/>
              <a:gd name="connsiteX0" fmla="*/ 0 w 2451098"/>
              <a:gd name="connsiteY0" fmla="*/ 171451 h 259557"/>
              <a:gd name="connsiteX1" fmla="*/ 40481 w 2451098"/>
              <a:gd name="connsiteY1" fmla="*/ 154782 h 259557"/>
              <a:gd name="connsiteX2" fmla="*/ 80962 w 2451098"/>
              <a:gd name="connsiteY2" fmla="*/ 259557 h 259557"/>
              <a:gd name="connsiteX3" fmla="*/ 150018 w 2451098"/>
              <a:gd name="connsiteY3" fmla="*/ 1 h 259557"/>
              <a:gd name="connsiteX4" fmla="*/ 2451098 w 2451098"/>
              <a:gd name="connsiteY4" fmla="*/ 0 h 259557"/>
              <a:gd name="connsiteX0" fmla="*/ 0 w 1755773"/>
              <a:gd name="connsiteY0" fmla="*/ 171451 h 259557"/>
              <a:gd name="connsiteX1" fmla="*/ 40481 w 1755773"/>
              <a:gd name="connsiteY1" fmla="*/ 154782 h 259557"/>
              <a:gd name="connsiteX2" fmla="*/ 80962 w 1755773"/>
              <a:gd name="connsiteY2" fmla="*/ 259557 h 259557"/>
              <a:gd name="connsiteX3" fmla="*/ 150018 w 1755773"/>
              <a:gd name="connsiteY3" fmla="*/ 1 h 259557"/>
              <a:gd name="connsiteX4" fmla="*/ 1755773 w 1755773"/>
              <a:gd name="connsiteY4" fmla="*/ 0 h 259557"/>
              <a:gd name="connsiteX0" fmla="*/ 0 w 1408111"/>
              <a:gd name="connsiteY0" fmla="*/ 171451 h 259557"/>
              <a:gd name="connsiteX1" fmla="*/ 40481 w 1408111"/>
              <a:gd name="connsiteY1" fmla="*/ 154782 h 259557"/>
              <a:gd name="connsiteX2" fmla="*/ 80962 w 1408111"/>
              <a:gd name="connsiteY2" fmla="*/ 259557 h 259557"/>
              <a:gd name="connsiteX3" fmla="*/ 150018 w 1408111"/>
              <a:gd name="connsiteY3" fmla="*/ 1 h 259557"/>
              <a:gd name="connsiteX4" fmla="*/ 1408111 w 1408111"/>
              <a:gd name="connsiteY4" fmla="*/ 0 h 259557"/>
              <a:gd name="connsiteX0" fmla="*/ 0 w 773111"/>
              <a:gd name="connsiteY0" fmla="*/ 171451 h 259557"/>
              <a:gd name="connsiteX1" fmla="*/ 40481 w 773111"/>
              <a:gd name="connsiteY1" fmla="*/ 154782 h 259557"/>
              <a:gd name="connsiteX2" fmla="*/ 80962 w 773111"/>
              <a:gd name="connsiteY2" fmla="*/ 259557 h 259557"/>
              <a:gd name="connsiteX3" fmla="*/ 150018 w 773111"/>
              <a:gd name="connsiteY3" fmla="*/ 1 h 259557"/>
              <a:gd name="connsiteX4" fmla="*/ 773111 w 773111"/>
              <a:gd name="connsiteY4" fmla="*/ 0 h 259557"/>
              <a:gd name="connsiteX0" fmla="*/ 0 w 541336"/>
              <a:gd name="connsiteY0" fmla="*/ 171451 h 259557"/>
              <a:gd name="connsiteX1" fmla="*/ 40481 w 541336"/>
              <a:gd name="connsiteY1" fmla="*/ 154782 h 259557"/>
              <a:gd name="connsiteX2" fmla="*/ 80962 w 541336"/>
              <a:gd name="connsiteY2" fmla="*/ 259557 h 259557"/>
              <a:gd name="connsiteX3" fmla="*/ 150018 w 541336"/>
              <a:gd name="connsiteY3" fmla="*/ 1 h 259557"/>
              <a:gd name="connsiteX4" fmla="*/ 541336 w 541336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1336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541336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 smtClean="0">
              <a:solidFill>
                <a:prstClr val="black"/>
              </a:solidFill>
            </a:endParaRPr>
          </a:p>
        </p:txBody>
      </p:sp>
      <p:sp>
        <p:nvSpPr>
          <p:cNvPr id="152" name="Freeform 151"/>
          <p:cNvSpPr/>
          <p:nvPr/>
        </p:nvSpPr>
        <p:spPr bwMode="auto">
          <a:xfrm>
            <a:off x="1833709" y="4378166"/>
            <a:ext cx="541336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063748"/>
              <a:gd name="connsiteY0" fmla="*/ 171451 h 259557"/>
              <a:gd name="connsiteX1" fmla="*/ 40481 w 2063748"/>
              <a:gd name="connsiteY1" fmla="*/ 154782 h 259557"/>
              <a:gd name="connsiteX2" fmla="*/ 80962 w 2063748"/>
              <a:gd name="connsiteY2" fmla="*/ 259557 h 259557"/>
              <a:gd name="connsiteX3" fmla="*/ 150018 w 2063748"/>
              <a:gd name="connsiteY3" fmla="*/ 1 h 259557"/>
              <a:gd name="connsiteX4" fmla="*/ 2063748 w 2063748"/>
              <a:gd name="connsiteY4" fmla="*/ 0 h 259557"/>
              <a:gd name="connsiteX0" fmla="*/ 0 w 2451098"/>
              <a:gd name="connsiteY0" fmla="*/ 171451 h 259557"/>
              <a:gd name="connsiteX1" fmla="*/ 40481 w 2451098"/>
              <a:gd name="connsiteY1" fmla="*/ 154782 h 259557"/>
              <a:gd name="connsiteX2" fmla="*/ 80962 w 2451098"/>
              <a:gd name="connsiteY2" fmla="*/ 259557 h 259557"/>
              <a:gd name="connsiteX3" fmla="*/ 150018 w 2451098"/>
              <a:gd name="connsiteY3" fmla="*/ 1 h 259557"/>
              <a:gd name="connsiteX4" fmla="*/ 2451098 w 2451098"/>
              <a:gd name="connsiteY4" fmla="*/ 0 h 259557"/>
              <a:gd name="connsiteX0" fmla="*/ 0 w 1755773"/>
              <a:gd name="connsiteY0" fmla="*/ 171451 h 259557"/>
              <a:gd name="connsiteX1" fmla="*/ 40481 w 1755773"/>
              <a:gd name="connsiteY1" fmla="*/ 154782 h 259557"/>
              <a:gd name="connsiteX2" fmla="*/ 80962 w 1755773"/>
              <a:gd name="connsiteY2" fmla="*/ 259557 h 259557"/>
              <a:gd name="connsiteX3" fmla="*/ 150018 w 1755773"/>
              <a:gd name="connsiteY3" fmla="*/ 1 h 259557"/>
              <a:gd name="connsiteX4" fmla="*/ 1755773 w 1755773"/>
              <a:gd name="connsiteY4" fmla="*/ 0 h 259557"/>
              <a:gd name="connsiteX0" fmla="*/ 0 w 1408111"/>
              <a:gd name="connsiteY0" fmla="*/ 171451 h 259557"/>
              <a:gd name="connsiteX1" fmla="*/ 40481 w 1408111"/>
              <a:gd name="connsiteY1" fmla="*/ 154782 h 259557"/>
              <a:gd name="connsiteX2" fmla="*/ 80962 w 1408111"/>
              <a:gd name="connsiteY2" fmla="*/ 259557 h 259557"/>
              <a:gd name="connsiteX3" fmla="*/ 150018 w 1408111"/>
              <a:gd name="connsiteY3" fmla="*/ 1 h 259557"/>
              <a:gd name="connsiteX4" fmla="*/ 1408111 w 1408111"/>
              <a:gd name="connsiteY4" fmla="*/ 0 h 259557"/>
              <a:gd name="connsiteX0" fmla="*/ 0 w 773111"/>
              <a:gd name="connsiteY0" fmla="*/ 171451 h 259557"/>
              <a:gd name="connsiteX1" fmla="*/ 40481 w 773111"/>
              <a:gd name="connsiteY1" fmla="*/ 154782 h 259557"/>
              <a:gd name="connsiteX2" fmla="*/ 80962 w 773111"/>
              <a:gd name="connsiteY2" fmla="*/ 259557 h 259557"/>
              <a:gd name="connsiteX3" fmla="*/ 150018 w 773111"/>
              <a:gd name="connsiteY3" fmla="*/ 1 h 259557"/>
              <a:gd name="connsiteX4" fmla="*/ 773111 w 773111"/>
              <a:gd name="connsiteY4" fmla="*/ 0 h 259557"/>
              <a:gd name="connsiteX0" fmla="*/ 0 w 541336"/>
              <a:gd name="connsiteY0" fmla="*/ 171451 h 259557"/>
              <a:gd name="connsiteX1" fmla="*/ 40481 w 541336"/>
              <a:gd name="connsiteY1" fmla="*/ 154782 h 259557"/>
              <a:gd name="connsiteX2" fmla="*/ 80962 w 541336"/>
              <a:gd name="connsiteY2" fmla="*/ 259557 h 259557"/>
              <a:gd name="connsiteX3" fmla="*/ 150018 w 541336"/>
              <a:gd name="connsiteY3" fmla="*/ 1 h 259557"/>
              <a:gd name="connsiteX4" fmla="*/ 541336 w 541336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1336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541336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600" smtClean="0">
              <a:solidFill>
                <a:prstClr val="black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800163" y="494397"/>
            <a:ext cx="4127437" cy="278909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151" name="Rectangle 4"/>
          <p:cNvSpPr>
            <a:spLocks noChangeArrowheads="1"/>
          </p:cNvSpPr>
          <p:nvPr/>
        </p:nvSpPr>
        <p:spPr bwMode="auto">
          <a:xfrm>
            <a:off x="406672" y="473018"/>
            <a:ext cx="729615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Q.   Find 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the lengths of the medians of  </a:t>
            </a:r>
            <a:r>
              <a:rPr lang="en-US" sz="1600" kern="0" spc="-90" dirty="0" smtClean="0">
                <a:solidFill>
                  <a:srgbClr val="0000FF"/>
                </a:solidFill>
                <a:latin typeface="Symbol" panose="05050102010706020507" pitchFamily="18" charset="2"/>
              </a:rPr>
              <a:t>D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ABC  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whose vertices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are </a:t>
            </a:r>
          </a:p>
          <a:p>
            <a:pPr marL="339725" indent="-339725" algn="just">
              <a:defRPr/>
            </a:pP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	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 (7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, -3), 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B (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5, 3)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and C (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3,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–1).</a:t>
            </a:r>
            <a:endParaRPr lang="en-US" sz="1600" b="0" kern="0" dirty="0" smtClean="0">
              <a:solidFill>
                <a:srgbClr val="0000FF"/>
              </a:solidFill>
              <a:latin typeface="Bookman Old Style" pitchFamily="18" charset="0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2187359" y="1110983"/>
            <a:ext cx="874896" cy="276606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1119340" y="1110983"/>
            <a:ext cx="998922" cy="276606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068171" y="1080009"/>
            <a:ext cx="3810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C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285982" y="1080009"/>
            <a:ext cx="83227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(3, –1)</a:t>
            </a:r>
          </a:p>
        </p:txBody>
      </p:sp>
      <p:sp>
        <p:nvSpPr>
          <p:cNvPr id="12" name="Rectangle 9"/>
          <p:cNvSpPr>
            <a:spLocks noChangeArrowheads="1"/>
          </p:cNvSpPr>
          <p:nvPr/>
        </p:nvSpPr>
        <p:spPr bwMode="auto">
          <a:xfrm>
            <a:off x="2146670" y="1080009"/>
            <a:ext cx="3810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R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2386011" y="1080009"/>
            <a:ext cx="72968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(6, 0)</a:t>
            </a:r>
          </a:p>
        </p:txBody>
      </p:sp>
      <p:sp>
        <p:nvSpPr>
          <p:cNvPr id="31" name="Rectangle 30"/>
          <p:cNvSpPr/>
          <p:nvPr/>
        </p:nvSpPr>
        <p:spPr>
          <a:xfrm>
            <a:off x="1079498" y="1392924"/>
            <a:ext cx="24032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u="sng" kern="0" dirty="0">
                <a:solidFill>
                  <a:srgbClr val="FF0000"/>
                </a:solidFill>
                <a:latin typeface="Bookman Old Style" pitchFamily="18" charset="0"/>
              </a:rPr>
              <a:t>By distance formula,</a:t>
            </a:r>
            <a:endParaRPr lang="en-US" sz="1600" u="sng" dirty="0">
              <a:solidFill>
                <a:srgbClr val="FF0000"/>
              </a:solidFill>
            </a:endParaRPr>
          </a:p>
        </p:txBody>
      </p:sp>
      <p:sp>
        <p:nvSpPr>
          <p:cNvPr id="67" name="Rectangle 4"/>
          <p:cNvSpPr>
            <a:spLocks noChangeArrowheads="1"/>
          </p:cNvSpPr>
          <p:nvPr/>
        </p:nvSpPr>
        <p:spPr bwMode="auto">
          <a:xfrm>
            <a:off x="454850" y="1080009"/>
            <a:ext cx="68222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Sol.</a:t>
            </a:r>
            <a:endParaRPr lang="en-US" sz="160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grpSp>
        <p:nvGrpSpPr>
          <p:cNvPr id="71" name="Group 70"/>
          <p:cNvGrpSpPr/>
          <p:nvPr/>
        </p:nvGrpSpPr>
        <p:grpSpPr>
          <a:xfrm>
            <a:off x="5150675" y="1066184"/>
            <a:ext cx="3518662" cy="2140768"/>
            <a:chOff x="5162550" y="994791"/>
            <a:chExt cx="3518662" cy="2140768"/>
          </a:xfrm>
        </p:grpSpPr>
        <p:sp>
          <p:nvSpPr>
            <p:cNvPr id="72" name="Line 25"/>
            <p:cNvSpPr>
              <a:spLocks noChangeShapeType="1"/>
            </p:cNvSpPr>
            <p:nvPr/>
          </p:nvSpPr>
          <p:spPr bwMode="auto">
            <a:xfrm>
              <a:off x="5931825" y="1333345"/>
              <a:ext cx="1089242" cy="1342608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3" name="AutoShape 5"/>
            <p:cNvSpPr>
              <a:spLocks noChangeArrowheads="1"/>
            </p:cNvSpPr>
            <p:nvPr/>
          </p:nvSpPr>
          <p:spPr bwMode="auto">
            <a:xfrm rot="6300000">
              <a:off x="6401801" y="968803"/>
              <a:ext cx="1352394" cy="2716148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Line 25"/>
            <p:cNvSpPr>
              <a:spLocks noChangeShapeType="1"/>
            </p:cNvSpPr>
            <p:nvPr/>
          </p:nvSpPr>
          <p:spPr bwMode="auto">
            <a:xfrm>
              <a:off x="5772358" y="1931878"/>
              <a:ext cx="2576309" cy="735124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5" name="Line 25"/>
            <p:cNvSpPr>
              <a:spLocks noChangeShapeType="1"/>
            </p:cNvSpPr>
            <p:nvPr/>
          </p:nvSpPr>
          <p:spPr bwMode="auto">
            <a:xfrm flipH="1">
              <a:off x="5591186" y="1952624"/>
              <a:ext cx="1447800" cy="65913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6" name="Text Box 25"/>
            <p:cNvSpPr txBox="1">
              <a:spLocks noChangeArrowheads="1"/>
            </p:cNvSpPr>
            <p:nvPr/>
          </p:nvSpPr>
          <p:spPr bwMode="auto">
            <a:xfrm>
              <a:off x="5760720" y="994791"/>
              <a:ext cx="39370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A</a:t>
              </a:r>
            </a:p>
          </p:txBody>
        </p:sp>
        <p:sp>
          <p:nvSpPr>
            <p:cNvPr id="77" name="Text Box 26"/>
            <p:cNvSpPr txBox="1">
              <a:spLocks noChangeArrowheads="1"/>
            </p:cNvSpPr>
            <p:nvPr/>
          </p:nvSpPr>
          <p:spPr bwMode="auto">
            <a:xfrm>
              <a:off x="5303520" y="2547366"/>
              <a:ext cx="39370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B</a:t>
              </a:r>
            </a:p>
          </p:txBody>
        </p:sp>
        <p:sp>
          <p:nvSpPr>
            <p:cNvPr id="78" name="Text Box 27"/>
            <p:cNvSpPr txBox="1">
              <a:spLocks noChangeArrowheads="1"/>
            </p:cNvSpPr>
            <p:nvPr/>
          </p:nvSpPr>
          <p:spPr bwMode="auto">
            <a:xfrm>
              <a:off x="8287512" y="2623566"/>
              <a:ext cx="39370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C</a:t>
              </a: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6019800" y="1010180"/>
              <a:ext cx="72327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(7, -3)</a:t>
              </a:r>
              <a:endParaRPr lang="en-US" sz="1400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5162550" y="2752725"/>
              <a:ext cx="65915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(5, 3)</a:t>
              </a:r>
              <a:endParaRPr lang="en-US" sz="1400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7926641" y="2827782"/>
              <a:ext cx="72327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400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(3, -1)</a:t>
              </a:r>
              <a:endParaRPr lang="en-US" sz="1400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82" name="Line 27"/>
            <p:cNvSpPr>
              <a:spLocks noChangeShapeType="1"/>
            </p:cNvSpPr>
            <p:nvPr/>
          </p:nvSpPr>
          <p:spPr bwMode="auto">
            <a:xfrm>
              <a:off x="6143625" y="2564796"/>
              <a:ext cx="0" cy="149829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Line 27"/>
            <p:cNvSpPr>
              <a:spLocks noChangeShapeType="1"/>
            </p:cNvSpPr>
            <p:nvPr/>
          </p:nvSpPr>
          <p:spPr bwMode="auto">
            <a:xfrm>
              <a:off x="7400925" y="2587006"/>
              <a:ext cx="0" cy="149829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b="0" kern="0" smtClean="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84" name="Group 35"/>
            <p:cNvGrpSpPr>
              <a:grpSpLocks/>
            </p:cNvGrpSpPr>
            <p:nvPr/>
          </p:nvGrpSpPr>
          <p:grpSpPr bwMode="auto">
            <a:xfrm>
              <a:off x="6932611" y="1638302"/>
              <a:ext cx="393700" cy="342901"/>
              <a:chOff x="4820" y="1581"/>
              <a:chExt cx="248" cy="216"/>
            </a:xfrm>
          </p:grpSpPr>
          <p:sp>
            <p:nvSpPr>
              <p:cNvPr id="104" name="Text Box 28"/>
              <p:cNvSpPr txBox="1">
                <a:spLocks noChangeArrowheads="1"/>
              </p:cNvSpPr>
              <p:nvPr/>
            </p:nvSpPr>
            <p:spPr bwMode="auto">
              <a:xfrm>
                <a:off x="4820" y="1581"/>
                <a:ext cx="248" cy="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ct val="50000"/>
                  </a:spcBef>
                  <a:spcAft>
                    <a:spcPts val="0"/>
                  </a:spcAft>
                  <a:defRPr/>
                </a:pPr>
                <a:r>
                  <a:rPr lang="en-US" sz="1600" kern="0" dirty="0" smtClean="0">
                    <a:solidFill>
                      <a:sysClr val="windowText" lastClr="000000"/>
                    </a:solidFill>
                    <a:latin typeface="Bookman Old Style" pitchFamily="18" charset="0"/>
                  </a:rPr>
                  <a:t>Q</a:t>
                </a:r>
              </a:p>
            </p:txBody>
          </p:sp>
          <p:sp>
            <p:nvSpPr>
              <p:cNvPr id="105" name="Oval 34"/>
              <p:cNvSpPr>
                <a:spLocks noChangeArrowheads="1"/>
              </p:cNvSpPr>
              <p:nvPr/>
            </p:nvSpPr>
            <p:spPr bwMode="auto">
              <a:xfrm>
                <a:off x="4874" y="1752"/>
                <a:ext cx="45" cy="45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  <a:headEnd/>
                <a:tailEnd/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kern="0" smtClean="0">
                  <a:solidFill>
                    <a:sysClr val="windowText" lastClr="000000"/>
                  </a:solidFill>
                  <a:latin typeface="Bookman Old Style" pitchFamily="18" charset="0"/>
                </a:endParaRPr>
              </a:p>
            </p:txBody>
          </p:sp>
        </p:grpSp>
        <p:sp>
          <p:nvSpPr>
            <p:cNvPr id="85" name="Line 27"/>
            <p:cNvSpPr>
              <a:spLocks noChangeShapeType="1"/>
            </p:cNvSpPr>
            <p:nvPr/>
          </p:nvSpPr>
          <p:spPr bwMode="auto">
            <a:xfrm flipH="1">
              <a:off x="7536123" y="2147647"/>
              <a:ext cx="62975" cy="137641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6" name="Line 27"/>
            <p:cNvSpPr>
              <a:spLocks noChangeShapeType="1"/>
            </p:cNvSpPr>
            <p:nvPr/>
          </p:nvSpPr>
          <p:spPr bwMode="auto">
            <a:xfrm flipH="1">
              <a:off x="7464686" y="2120020"/>
              <a:ext cx="62975" cy="137641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7" name="Line 27"/>
            <p:cNvSpPr>
              <a:spLocks noChangeShapeType="1"/>
            </p:cNvSpPr>
            <p:nvPr/>
          </p:nvSpPr>
          <p:spPr bwMode="auto">
            <a:xfrm flipH="1">
              <a:off x="6578862" y="1610437"/>
              <a:ext cx="62975" cy="137641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8" name="Line 27"/>
            <p:cNvSpPr>
              <a:spLocks noChangeShapeType="1"/>
            </p:cNvSpPr>
            <p:nvPr/>
          </p:nvSpPr>
          <p:spPr bwMode="auto">
            <a:xfrm flipH="1">
              <a:off x="6507425" y="1582810"/>
              <a:ext cx="62975" cy="137641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b="0" kern="0" smtClean="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89" name="Group 35"/>
            <p:cNvGrpSpPr>
              <a:grpSpLocks/>
            </p:cNvGrpSpPr>
            <p:nvPr/>
          </p:nvGrpSpPr>
          <p:grpSpPr bwMode="auto">
            <a:xfrm>
              <a:off x="5454384" y="1763939"/>
              <a:ext cx="393700" cy="338138"/>
              <a:chOff x="4703" y="1671"/>
              <a:chExt cx="248" cy="213"/>
            </a:xfrm>
          </p:grpSpPr>
          <p:sp>
            <p:nvSpPr>
              <p:cNvPr id="102" name="Text Box 28"/>
              <p:cNvSpPr txBox="1">
                <a:spLocks noChangeArrowheads="1"/>
              </p:cNvSpPr>
              <p:nvPr/>
            </p:nvSpPr>
            <p:spPr bwMode="auto">
              <a:xfrm>
                <a:off x="4703" y="1671"/>
                <a:ext cx="248" cy="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ct val="50000"/>
                  </a:spcBef>
                  <a:spcAft>
                    <a:spcPts val="0"/>
                  </a:spcAft>
                  <a:defRPr/>
                </a:pPr>
                <a:r>
                  <a:rPr lang="en-US" sz="1600" kern="0" dirty="0" smtClean="0">
                    <a:solidFill>
                      <a:sysClr val="windowText" lastClr="000000"/>
                    </a:solidFill>
                    <a:latin typeface="Bookman Old Style" pitchFamily="18" charset="0"/>
                  </a:rPr>
                  <a:t>R</a:t>
                </a:r>
              </a:p>
            </p:txBody>
          </p:sp>
          <p:sp>
            <p:nvSpPr>
              <p:cNvPr id="103" name="Oval 34"/>
              <p:cNvSpPr>
                <a:spLocks noChangeArrowheads="1"/>
              </p:cNvSpPr>
              <p:nvPr/>
            </p:nvSpPr>
            <p:spPr bwMode="auto">
              <a:xfrm>
                <a:off x="4874" y="1752"/>
                <a:ext cx="45" cy="45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  <a:headEnd/>
                <a:tailEnd/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kern="0" smtClean="0">
                  <a:solidFill>
                    <a:sysClr val="windowText" lastClr="000000"/>
                  </a:solidFill>
                  <a:latin typeface="Bookman Old Style" pitchFamily="18" charset="0"/>
                </a:endParaRPr>
              </a:p>
            </p:txBody>
          </p:sp>
        </p:grpSp>
        <p:sp>
          <p:nvSpPr>
            <p:cNvPr id="90" name="Line 25"/>
            <p:cNvSpPr>
              <a:spLocks noChangeShapeType="1"/>
            </p:cNvSpPr>
            <p:nvPr/>
          </p:nvSpPr>
          <p:spPr bwMode="auto">
            <a:xfrm>
              <a:off x="5742997" y="1928246"/>
              <a:ext cx="2639004" cy="748724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  <a:headEnd/>
              <a:tailEnd/>
            </a:ln>
            <a:effectLst>
              <a:glow rad="127000">
                <a:srgbClr val="FFFF00">
                  <a:alpha val="34000"/>
                </a:srgb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b="0" kern="0" smtClean="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91" name="Group 35"/>
            <p:cNvGrpSpPr>
              <a:grpSpLocks/>
            </p:cNvGrpSpPr>
            <p:nvPr/>
          </p:nvGrpSpPr>
          <p:grpSpPr bwMode="auto">
            <a:xfrm>
              <a:off x="6838220" y="2605532"/>
              <a:ext cx="393700" cy="369888"/>
              <a:chOff x="4800" y="1756"/>
              <a:chExt cx="248" cy="233"/>
            </a:xfrm>
          </p:grpSpPr>
          <p:sp>
            <p:nvSpPr>
              <p:cNvPr id="100" name="Text Box 28"/>
              <p:cNvSpPr txBox="1">
                <a:spLocks noChangeArrowheads="1"/>
              </p:cNvSpPr>
              <p:nvPr/>
            </p:nvSpPr>
            <p:spPr bwMode="auto">
              <a:xfrm>
                <a:off x="4800" y="1776"/>
                <a:ext cx="248" cy="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ct val="50000"/>
                  </a:spcBef>
                  <a:spcAft>
                    <a:spcPts val="0"/>
                  </a:spcAft>
                  <a:defRPr/>
                </a:pPr>
                <a:r>
                  <a:rPr lang="en-US" sz="1600" kern="0" dirty="0" smtClean="0">
                    <a:solidFill>
                      <a:sysClr val="windowText" lastClr="000000"/>
                    </a:solidFill>
                    <a:latin typeface="Bookman Old Style" pitchFamily="18" charset="0"/>
                  </a:rPr>
                  <a:t>P</a:t>
                </a:r>
              </a:p>
            </p:txBody>
          </p:sp>
          <p:sp>
            <p:nvSpPr>
              <p:cNvPr id="101" name="Oval 34"/>
              <p:cNvSpPr>
                <a:spLocks noChangeArrowheads="1"/>
              </p:cNvSpPr>
              <p:nvPr/>
            </p:nvSpPr>
            <p:spPr bwMode="auto">
              <a:xfrm>
                <a:off x="4879" y="1756"/>
                <a:ext cx="45" cy="45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  <a:headEnd/>
                <a:tailEnd/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  <a:latin typeface="Bookman Old Style" pitchFamily="18" charset="0"/>
                </a:endParaRPr>
              </a:p>
            </p:txBody>
          </p:sp>
        </p:grpSp>
        <p:grpSp>
          <p:nvGrpSpPr>
            <p:cNvPr id="92" name="Group 91"/>
            <p:cNvGrpSpPr/>
            <p:nvPr/>
          </p:nvGrpSpPr>
          <p:grpSpPr>
            <a:xfrm rot="1195636" flipH="1">
              <a:off x="5754742" y="1646632"/>
              <a:ext cx="169684" cy="107997"/>
              <a:chOff x="5762625" y="1685925"/>
              <a:chExt cx="143361" cy="123825"/>
            </a:xfrm>
          </p:grpSpPr>
          <p:sp>
            <p:nvSpPr>
              <p:cNvPr id="97" name="Line 27"/>
              <p:cNvSpPr>
                <a:spLocks noChangeShapeType="1"/>
              </p:cNvSpPr>
              <p:nvPr/>
            </p:nvSpPr>
            <p:spPr bwMode="auto">
              <a:xfrm flipH="1">
                <a:off x="5764044" y="1685925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98" name="Line 27"/>
              <p:cNvSpPr>
                <a:spLocks noChangeShapeType="1"/>
              </p:cNvSpPr>
              <p:nvPr/>
            </p:nvSpPr>
            <p:spPr bwMode="auto">
              <a:xfrm flipH="1">
                <a:off x="5764044" y="1747836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99" name="Line 27"/>
              <p:cNvSpPr>
                <a:spLocks noChangeShapeType="1"/>
              </p:cNvSpPr>
              <p:nvPr/>
            </p:nvSpPr>
            <p:spPr bwMode="auto">
              <a:xfrm flipH="1">
                <a:off x="5762625" y="1809750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b="0" kern="0" smtClea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93" name="Group 92"/>
            <p:cNvGrpSpPr/>
            <p:nvPr/>
          </p:nvGrpSpPr>
          <p:grpSpPr>
            <a:xfrm rot="1199908" flipH="1">
              <a:off x="5592011" y="2239143"/>
              <a:ext cx="175213" cy="100240"/>
              <a:chOff x="5762625" y="1694819"/>
              <a:chExt cx="148032" cy="114931"/>
            </a:xfrm>
          </p:grpSpPr>
          <p:sp>
            <p:nvSpPr>
              <p:cNvPr id="94" name="Line 27"/>
              <p:cNvSpPr>
                <a:spLocks noChangeShapeType="1"/>
              </p:cNvSpPr>
              <p:nvPr/>
            </p:nvSpPr>
            <p:spPr bwMode="auto">
              <a:xfrm flipH="1">
                <a:off x="5768715" y="1694819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95" name="Line 27"/>
              <p:cNvSpPr>
                <a:spLocks noChangeShapeType="1"/>
              </p:cNvSpPr>
              <p:nvPr/>
            </p:nvSpPr>
            <p:spPr bwMode="auto">
              <a:xfrm flipH="1">
                <a:off x="5764044" y="1747836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96" name="Line 27"/>
              <p:cNvSpPr>
                <a:spLocks noChangeShapeType="1"/>
              </p:cNvSpPr>
              <p:nvPr/>
            </p:nvSpPr>
            <p:spPr bwMode="auto">
              <a:xfrm flipH="1">
                <a:off x="5762625" y="1809750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b="0" kern="0" smtClean="0">
                  <a:solidFill>
                    <a:sysClr val="windowText" lastClr="000000"/>
                  </a:solidFill>
                </a:endParaRPr>
              </a:p>
            </p:txBody>
          </p:sp>
        </p:grpSp>
      </p:grpSp>
      <p:sp>
        <p:nvSpPr>
          <p:cNvPr id="106" name="Rectangular Callout 105"/>
          <p:cNvSpPr/>
          <p:nvPr/>
        </p:nvSpPr>
        <p:spPr>
          <a:xfrm>
            <a:off x="603455" y="510238"/>
            <a:ext cx="1672817" cy="418447"/>
          </a:xfrm>
          <a:prstGeom prst="wedgeRectCallout">
            <a:avLst>
              <a:gd name="adj1" fmla="val -3080"/>
              <a:gd name="adj2" fmla="val 107538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673320" y="583770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1457023" y="583770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591028" y="530598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1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3,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1399800" y="530598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1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–1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1" name="Rectangular Callout 110"/>
          <p:cNvSpPr/>
          <p:nvPr/>
        </p:nvSpPr>
        <p:spPr>
          <a:xfrm>
            <a:off x="2418839" y="510238"/>
            <a:ext cx="1672817" cy="418447"/>
          </a:xfrm>
          <a:prstGeom prst="wedgeRectCallout">
            <a:avLst>
              <a:gd name="adj1" fmla="val -45398"/>
              <a:gd name="adj2" fmla="val 112590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2488704" y="583770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3272407" y="583770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2402885" y="530598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2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6,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3204468" y="530598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2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0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16" name="Group 115"/>
          <p:cNvGrpSpPr/>
          <p:nvPr/>
        </p:nvGrpSpPr>
        <p:grpSpPr>
          <a:xfrm>
            <a:off x="1184561" y="1743665"/>
            <a:ext cx="2801690" cy="585389"/>
            <a:chOff x="5625047" y="2639264"/>
            <a:chExt cx="2801690" cy="585389"/>
          </a:xfrm>
        </p:grpSpPr>
        <p:sp>
          <p:nvSpPr>
            <p:cNvPr id="117" name="Rounded Rectangle 116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5625047" y="2639878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C </a:t>
              </a:r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19" name="Group 118"/>
          <p:cNvGrpSpPr/>
          <p:nvPr/>
        </p:nvGrpSpPr>
        <p:grpSpPr>
          <a:xfrm>
            <a:off x="1177936" y="1720972"/>
            <a:ext cx="2801690" cy="585389"/>
            <a:chOff x="5625047" y="2639264"/>
            <a:chExt cx="2801690" cy="585389"/>
          </a:xfrm>
        </p:grpSpPr>
        <p:sp>
          <p:nvSpPr>
            <p:cNvPr id="120" name="Rounded Rectangle 119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5625047" y="2639878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R </a:t>
              </a:r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22" name="Rounded Rectangle 121"/>
          <p:cNvSpPr/>
          <p:nvPr/>
        </p:nvSpPr>
        <p:spPr bwMode="auto">
          <a:xfrm rot="10800000" flipH="1" flipV="1">
            <a:off x="945555" y="2882858"/>
            <a:ext cx="3092829" cy="765439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1111147" y="2973190"/>
            <a:ext cx="29710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Which formula is used to find length of CR?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grpSp>
        <p:nvGrpSpPr>
          <p:cNvPr id="124" name="Group 123"/>
          <p:cNvGrpSpPr/>
          <p:nvPr/>
        </p:nvGrpSpPr>
        <p:grpSpPr>
          <a:xfrm>
            <a:off x="1217219" y="3083212"/>
            <a:ext cx="2445866" cy="323491"/>
            <a:chOff x="4864018" y="1396174"/>
            <a:chExt cx="2445866" cy="355840"/>
          </a:xfrm>
        </p:grpSpPr>
        <p:sp>
          <p:nvSpPr>
            <p:cNvPr id="125" name="Freeform 124"/>
            <p:cNvSpPr/>
            <p:nvPr/>
          </p:nvSpPr>
          <p:spPr>
            <a:xfrm>
              <a:off x="4864018" y="1396174"/>
              <a:ext cx="2445866" cy="341067"/>
            </a:xfrm>
            <a:custGeom>
              <a:avLst/>
              <a:gdLst>
                <a:gd name="connsiteX0" fmla="*/ 0 w 3924300"/>
                <a:gd name="connsiteY0" fmla="*/ 222250 h 374650"/>
                <a:gd name="connsiteX1" fmla="*/ 114300 w 3924300"/>
                <a:gd name="connsiteY1" fmla="*/ 374650 h 374650"/>
                <a:gd name="connsiteX2" fmla="*/ 260350 w 3924300"/>
                <a:gd name="connsiteY2" fmla="*/ 0 h 374650"/>
                <a:gd name="connsiteX3" fmla="*/ 3924300 w 3924300"/>
                <a:gd name="connsiteY3" fmla="*/ 0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4300" h="374650">
                  <a:moveTo>
                    <a:pt x="0" y="222250"/>
                  </a:moveTo>
                  <a:lnTo>
                    <a:pt x="114300" y="374650"/>
                  </a:lnTo>
                  <a:lnTo>
                    <a:pt x="260350" y="0"/>
                  </a:lnTo>
                  <a:lnTo>
                    <a:pt x="3924300" y="0"/>
                  </a:lnTo>
                </a:path>
              </a:pathLst>
            </a:custGeom>
            <a:ln>
              <a:solidFill>
                <a:srgbClr val="FFFF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endParaRPr lang="en-US" sz="1600">
                <a:solidFill>
                  <a:prstClr val="black"/>
                </a:solidFill>
              </a:endParaRP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5971150" y="1413460"/>
              <a:ext cx="308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srgbClr val="FFFF00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5387428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6572124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5006427" y="1413460"/>
              <a:ext cx="26988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5778488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617796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696175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5104573" y="1413460"/>
              <a:ext cx="4322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5539828" y="1413460"/>
              <a:ext cx="4010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629320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674216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5860446" y="1430418"/>
              <a:ext cx="263214" cy="23596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400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38" name="Rectangle 137"/>
            <p:cNvSpPr/>
            <p:nvPr/>
          </p:nvSpPr>
          <p:spPr>
            <a:xfrm>
              <a:off x="7036012" y="1430418"/>
              <a:ext cx="263214" cy="23596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400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3771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3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1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5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3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9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6" fill="hold">
                      <p:stCondLst>
                        <p:cond delay="indefinite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6" fill="hold">
                      <p:stCondLst>
                        <p:cond delay="indefinite"/>
                      </p:stCondLst>
                      <p:childTnLst>
                        <p:par>
                          <p:cTn id="227" fill="hold">
                            <p:stCondLst>
                              <p:cond delay="0"/>
                            </p:stCondLst>
                            <p:childTnLst>
                              <p:par>
                                <p:cTn id="2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>
                      <p:stCondLst>
                        <p:cond delay="indefinite"/>
                      </p:stCondLst>
                      <p:childTnLst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9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3" fill="hold">
                            <p:stCondLst>
                              <p:cond delay="500"/>
                            </p:stCondLst>
                            <p:childTnLst>
                              <p:par>
                                <p:cTn id="2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1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2" fill="hold">
                      <p:stCondLst>
                        <p:cond delay="indefinite"/>
                      </p:stCondLst>
                      <p:childTnLst>
                        <p:par>
                          <p:cTn id="253" fill="hold">
                            <p:stCondLst>
                              <p:cond delay="0"/>
                            </p:stCondLst>
                            <p:childTnLst>
                              <p:par>
                                <p:cTn id="2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2" fill="hold">
                      <p:stCondLst>
                        <p:cond delay="indefinite"/>
                      </p:stCondLst>
                      <p:childTnLst>
                        <p:par>
                          <p:cTn id="263" fill="hold">
                            <p:stCondLst>
                              <p:cond delay="0"/>
                            </p:stCondLst>
                            <p:childTnLst>
                              <p:par>
                                <p:cTn id="2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2" fill="hold">
                      <p:stCondLst>
                        <p:cond delay="indefinite"/>
                      </p:stCondLst>
                      <p:childTnLst>
                        <p:par>
                          <p:cTn id="273" fill="hold">
                            <p:stCondLst>
                              <p:cond delay="0"/>
                            </p:stCondLst>
                            <p:childTnLst>
                              <p:par>
                                <p:cTn id="2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7" fill="hold">
                      <p:stCondLst>
                        <p:cond delay="indefinite"/>
                      </p:stCondLst>
                      <p:childTnLst>
                        <p:par>
                          <p:cTn id="278" fill="hold">
                            <p:stCondLst>
                              <p:cond delay="0"/>
                            </p:stCondLst>
                            <p:childTnLst>
                              <p:par>
                                <p:cTn id="27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1" fill="hold">
                            <p:stCondLst>
                              <p:cond delay="0"/>
                            </p:stCondLst>
                            <p:childTnLst>
                              <p:par>
                                <p:cTn id="28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5" fill="hold">
                      <p:stCondLst>
                        <p:cond delay="indefinite"/>
                      </p:stCondLst>
                      <p:childTnLst>
                        <p:par>
                          <p:cTn id="286" fill="hold">
                            <p:stCondLst>
                              <p:cond delay="0"/>
                            </p:stCondLst>
                            <p:childTnLst>
                              <p:par>
                                <p:cTn id="2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0" fill="hold">
                      <p:stCondLst>
                        <p:cond delay="indefinite"/>
                      </p:stCondLst>
                      <p:childTnLst>
                        <p:par>
                          <p:cTn id="291" fill="hold">
                            <p:stCondLst>
                              <p:cond delay="0"/>
                            </p:stCondLst>
                            <p:childTnLst>
                              <p:par>
                                <p:cTn id="29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4" fill="hold">
                      <p:stCondLst>
                        <p:cond delay="indefinite"/>
                      </p:stCondLst>
                      <p:childTnLst>
                        <p:par>
                          <p:cTn id="295" fill="hold">
                            <p:stCondLst>
                              <p:cond delay="0"/>
                            </p:stCondLst>
                            <p:childTnLst>
                              <p:par>
                                <p:cTn id="2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9" fill="hold">
                      <p:stCondLst>
                        <p:cond delay="indefinite"/>
                      </p:stCondLst>
                      <p:childTnLst>
                        <p:par>
                          <p:cTn id="300" fill="hold">
                            <p:stCondLst>
                              <p:cond delay="0"/>
                            </p:stCondLst>
                            <p:childTnLst>
                              <p:par>
                                <p:cTn id="3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3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4" fill="hold">
                      <p:stCondLst>
                        <p:cond delay="indefinite"/>
                      </p:stCondLst>
                      <p:childTnLst>
                        <p:par>
                          <p:cTn id="305" fill="hold">
                            <p:stCondLst>
                              <p:cond delay="0"/>
                            </p:stCondLst>
                            <p:childTnLst>
                              <p:par>
                                <p:cTn id="30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9" fill="hold">
                      <p:stCondLst>
                        <p:cond delay="indefinite"/>
                      </p:stCondLst>
                      <p:childTnLst>
                        <p:par>
                          <p:cTn id="310" fill="hold">
                            <p:stCondLst>
                              <p:cond delay="0"/>
                            </p:stCondLst>
                            <p:childTnLst>
                              <p:par>
                                <p:cTn id="3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4" fill="hold">
                      <p:stCondLst>
                        <p:cond delay="indefinite"/>
                      </p:stCondLst>
                      <p:childTnLst>
                        <p:par>
                          <p:cTn id="315" fill="hold">
                            <p:stCondLst>
                              <p:cond delay="0"/>
                            </p:stCondLst>
                            <p:childTnLst>
                              <p:par>
                                <p:cTn id="3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9" fill="hold">
                      <p:stCondLst>
                        <p:cond delay="indefinite"/>
                      </p:stCondLst>
                      <p:childTnLst>
                        <p:par>
                          <p:cTn id="320" fill="hold">
                            <p:stCondLst>
                              <p:cond delay="0"/>
                            </p:stCondLst>
                            <p:childTnLst>
                              <p:par>
                                <p:cTn id="3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3" fill="hold">
                      <p:stCondLst>
                        <p:cond delay="indefinite"/>
                      </p:stCondLst>
                      <p:childTnLst>
                        <p:par>
                          <p:cTn id="324" fill="hold">
                            <p:stCondLst>
                              <p:cond delay="0"/>
                            </p:stCondLst>
                            <p:childTnLst>
                              <p:par>
                                <p:cTn id="3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8" fill="hold">
                      <p:stCondLst>
                        <p:cond delay="indefinite"/>
                      </p:stCondLst>
                      <p:childTnLst>
                        <p:par>
                          <p:cTn id="329" fill="hold">
                            <p:stCondLst>
                              <p:cond delay="0"/>
                            </p:stCondLst>
                            <p:childTnLst>
                              <p:par>
                                <p:cTn id="3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3" fill="hold">
                      <p:stCondLst>
                        <p:cond delay="indefinite"/>
                      </p:stCondLst>
                      <p:childTnLst>
                        <p:par>
                          <p:cTn id="334" fill="hold">
                            <p:stCondLst>
                              <p:cond delay="0"/>
                            </p:stCondLst>
                            <p:childTnLst>
                              <p:par>
                                <p:cTn id="3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7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8" fill="hold">
                      <p:stCondLst>
                        <p:cond delay="indefinite"/>
                      </p:stCondLst>
                      <p:childTnLst>
                        <p:par>
                          <p:cTn id="339" fill="hold">
                            <p:stCondLst>
                              <p:cond delay="0"/>
                            </p:stCondLst>
                            <p:childTnLst>
                              <p:par>
                                <p:cTn id="3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3" fill="hold">
                      <p:stCondLst>
                        <p:cond delay="indefinite"/>
                      </p:stCondLst>
                      <p:childTnLst>
                        <p:par>
                          <p:cTn id="344" fill="hold">
                            <p:stCondLst>
                              <p:cond delay="0"/>
                            </p:stCondLst>
                            <p:childTnLst>
                              <p:par>
                                <p:cTn id="3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8" fill="hold">
                      <p:stCondLst>
                        <p:cond delay="indefinite"/>
                      </p:stCondLst>
                      <p:childTnLst>
                        <p:par>
                          <p:cTn id="349" fill="hold">
                            <p:stCondLst>
                              <p:cond delay="0"/>
                            </p:stCondLst>
                            <p:childTnLst>
                              <p:par>
                                <p:cTn id="3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3" fill="hold">
                      <p:stCondLst>
                        <p:cond delay="indefinite"/>
                      </p:stCondLst>
                      <p:childTnLst>
                        <p:par>
                          <p:cTn id="354" fill="hold">
                            <p:stCondLst>
                              <p:cond delay="0"/>
                            </p:stCondLst>
                            <p:childTnLst>
                              <p:par>
                                <p:cTn id="3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8" fill="hold">
                      <p:stCondLst>
                        <p:cond delay="indefinite"/>
                      </p:stCondLst>
                      <p:childTnLst>
                        <p:par>
                          <p:cTn id="359" fill="hold">
                            <p:stCondLst>
                              <p:cond delay="0"/>
                            </p:stCondLst>
                            <p:childTnLst>
                              <p:par>
                                <p:cTn id="3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2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3" fill="hold">
                      <p:stCondLst>
                        <p:cond delay="indefinite"/>
                      </p:stCondLst>
                      <p:childTnLst>
                        <p:par>
                          <p:cTn id="364" fill="hold">
                            <p:stCondLst>
                              <p:cond delay="0"/>
                            </p:stCondLst>
                            <p:childTnLst>
                              <p:par>
                                <p:cTn id="36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8" fill="hold">
                      <p:stCondLst>
                        <p:cond delay="indefinite"/>
                      </p:stCondLst>
                      <p:childTnLst>
                        <p:par>
                          <p:cTn id="369" fill="hold">
                            <p:stCondLst>
                              <p:cond delay="0"/>
                            </p:stCondLst>
                            <p:childTnLst>
                              <p:par>
                                <p:cTn id="3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3" fill="hold">
                      <p:stCondLst>
                        <p:cond delay="indefinite"/>
                      </p:stCondLst>
                      <p:childTnLst>
                        <p:par>
                          <p:cTn id="374" fill="hold">
                            <p:stCondLst>
                              <p:cond delay="0"/>
                            </p:stCondLst>
                            <p:childTnLst>
                              <p:par>
                                <p:cTn id="37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0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3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6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1" fill="hold">
                      <p:stCondLst>
                        <p:cond delay="indefinite"/>
                      </p:stCondLst>
                      <p:childTnLst>
                        <p:par>
                          <p:cTn id="402" fill="hold">
                            <p:stCondLst>
                              <p:cond delay="0"/>
                            </p:stCondLst>
                            <p:childTnLst>
                              <p:par>
                                <p:cTn id="4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5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6" fill="hold">
                            <p:stCondLst>
                              <p:cond delay="500"/>
                            </p:stCondLst>
                            <p:childTnLst>
                              <p:par>
                                <p:cTn id="40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9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0" fill="hold">
                      <p:stCondLst>
                        <p:cond delay="indefinite"/>
                      </p:stCondLst>
                      <p:childTnLst>
                        <p:par>
                          <p:cTn id="411" fill="hold">
                            <p:stCondLst>
                              <p:cond delay="0"/>
                            </p:stCondLst>
                            <p:childTnLst>
                              <p:par>
                                <p:cTn id="4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4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5" fill="hold">
                      <p:stCondLst>
                        <p:cond delay="indefinite"/>
                      </p:stCondLst>
                      <p:childTnLst>
                        <p:par>
                          <p:cTn id="416" fill="hold">
                            <p:stCondLst>
                              <p:cond delay="0"/>
                            </p:stCondLst>
                            <p:childTnLst>
                              <p:par>
                                <p:cTn id="4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9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0" fill="hold">
                            <p:stCondLst>
                              <p:cond delay="500"/>
                            </p:stCondLst>
                            <p:childTnLst>
                              <p:par>
                                <p:cTn id="4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3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4" fill="hold">
                      <p:stCondLst>
                        <p:cond delay="indefinite"/>
                      </p:stCondLst>
                      <p:childTnLst>
                        <p:par>
                          <p:cTn id="425" fill="hold">
                            <p:stCondLst>
                              <p:cond delay="0"/>
                            </p:stCondLst>
                            <p:childTnLst>
                              <p:par>
                                <p:cTn id="4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8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29" grpId="0"/>
      <p:bldP spid="30" grpId="0"/>
      <p:bldP spid="32" grpId="0"/>
      <p:bldP spid="33" grpId="0"/>
      <p:bldP spid="34" grpId="0"/>
      <p:bldP spid="35" grpId="0"/>
      <p:bldP spid="36" grpId="0"/>
      <p:bldP spid="37" grpId="0"/>
      <p:bldP spid="39" grpId="0"/>
      <p:bldP spid="40" grpId="0"/>
      <p:bldP spid="41" grpId="0"/>
      <p:bldP spid="42" grpId="0"/>
      <p:bldP spid="43" grpId="0"/>
      <p:bldP spid="45" grpId="0"/>
      <p:bldP spid="46" grpId="0"/>
      <p:bldP spid="47" grpId="0"/>
      <p:bldP spid="49" grpId="0"/>
      <p:bldP spid="50" grpId="0"/>
      <p:bldP spid="51" grpId="0"/>
      <p:bldP spid="53" grpId="0"/>
      <p:bldP spid="54" grpId="0"/>
      <p:bldP spid="55" grpId="0"/>
      <p:bldP spid="56" grpId="0"/>
      <p:bldP spid="58" grpId="0"/>
      <p:bldP spid="60" grpId="0"/>
      <p:bldP spid="61" grpId="0"/>
      <p:bldP spid="62" grpId="0"/>
      <p:bldP spid="63" grpId="0"/>
      <p:bldP spid="64" grpId="0"/>
      <p:bldP spid="65" grpId="0"/>
      <p:bldP spid="139" grpId="0" animBg="1"/>
      <p:bldP spid="140" grpId="0"/>
      <p:bldP spid="142" grpId="0"/>
      <p:bldP spid="143" grpId="0"/>
      <p:bldP spid="144" grpId="0"/>
      <p:bldP spid="145" grpId="0" animBg="1"/>
      <p:bldP spid="146" grpId="0" animBg="1"/>
      <p:bldP spid="147" grpId="0" animBg="1"/>
      <p:bldP spid="148" grpId="0" animBg="1"/>
      <p:bldP spid="149" grpId="0" animBg="1"/>
      <p:bldP spid="150" grpId="0" animBg="1"/>
      <p:bldP spid="152" grpId="0" animBg="1"/>
      <p:bldP spid="2" grpId="0" animBg="1"/>
      <p:bldP spid="2" grpId="1" animBg="1"/>
      <p:bldP spid="3" grpId="0" animBg="1"/>
      <p:bldP spid="3" grpId="1" animBg="1"/>
      <p:bldP spid="31" grpId="0"/>
      <p:bldP spid="106" grpId="0" animBg="1"/>
      <p:bldP spid="106" grpId="1" animBg="1"/>
      <p:bldP spid="107" grpId="0" animBg="1"/>
      <p:bldP spid="107" grpId="1" animBg="1"/>
      <p:bldP spid="108" grpId="0" animBg="1"/>
      <p:bldP spid="108" grpId="1" animBg="1"/>
      <p:bldP spid="109" grpId="0"/>
      <p:bldP spid="109" grpId="1"/>
      <p:bldP spid="110" grpId="0"/>
      <p:bldP spid="110" grpId="1"/>
      <p:bldP spid="111" grpId="0" animBg="1"/>
      <p:bldP spid="111" grpId="1" animBg="1"/>
      <p:bldP spid="112" grpId="0" animBg="1"/>
      <p:bldP spid="112" grpId="1" animBg="1"/>
      <p:bldP spid="113" grpId="0" animBg="1"/>
      <p:bldP spid="113" grpId="1" animBg="1"/>
      <p:bldP spid="114" grpId="0"/>
      <p:bldP spid="114" grpId="1"/>
      <p:bldP spid="115" grpId="0"/>
      <p:bldP spid="115" grpId="1"/>
      <p:bldP spid="122" grpId="0" animBg="1"/>
      <p:bldP spid="122" grpId="1" animBg="1"/>
      <p:bldP spid="123" grpId="0"/>
      <p:bldP spid="123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2650559" y="2059781"/>
            <a:ext cx="3842882" cy="1028700"/>
            <a:chOff x="2222500" y="1435100"/>
            <a:chExt cx="3843078" cy="1028700"/>
          </a:xfrm>
        </p:grpSpPr>
        <p:sp>
          <p:nvSpPr>
            <p:cNvPr id="3" name="Rounded Rectangle 2"/>
            <p:cNvSpPr/>
            <p:nvPr/>
          </p:nvSpPr>
          <p:spPr>
            <a:xfrm>
              <a:off x="2222500" y="1435100"/>
              <a:ext cx="3784600" cy="1028700"/>
            </a:xfrm>
            <a:prstGeom prst="roundRect">
              <a:avLst/>
            </a:prstGeom>
            <a:solidFill>
              <a:srgbClr val="6EF8EB"/>
            </a:solidFill>
            <a:ln w="19050">
              <a:solidFill>
                <a:schemeClr val="tx1"/>
              </a:solidFill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222500" y="1619250"/>
              <a:ext cx="3843078" cy="646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MODULE </a:t>
              </a:r>
              <a:r>
                <a:rPr lang="en-US" sz="3600" dirty="0">
                  <a:solidFill>
                    <a:prstClr val="black"/>
                  </a:solidFill>
                  <a:latin typeface="Bookman Old Style" panose="02050604050505020204" pitchFamily="18" charset="0"/>
                </a:rPr>
                <a:t>- </a:t>
              </a: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32</a:t>
              </a:r>
              <a:endParaRPr lang="en-US" sz="3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725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Users\200569\Desktop\Sceicn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1"/>
          <a:stretch/>
        </p:blipFill>
        <p:spPr bwMode="auto">
          <a:xfrm>
            <a:off x="-6866" y="0"/>
            <a:ext cx="9150866" cy="3950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7"/>
          <p:cNvSpPr txBox="1">
            <a:spLocks/>
          </p:cNvSpPr>
          <p:nvPr/>
        </p:nvSpPr>
        <p:spPr bwMode="auto">
          <a:xfrm>
            <a:off x="695323" y="2514600"/>
            <a:ext cx="6905627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algn="l"/>
            <a:r>
              <a:rPr lang="en-US" altLang="en-US" sz="3200" dirty="0" smtClean="0">
                <a:solidFill>
                  <a:srgbClr val="034EA2"/>
                </a:solidFill>
                <a:latin typeface="Bookman Old Style" pitchFamily="18" charset="0"/>
              </a:rPr>
              <a:t>COORDINATE GEOMETRY</a:t>
            </a:r>
            <a:endParaRPr lang="en-US" altLang="en-US" sz="3200" dirty="0">
              <a:solidFill>
                <a:srgbClr val="034EA2"/>
              </a:solidFill>
              <a:latin typeface="Bookman Old Style" pitchFamily="18" charset="0"/>
            </a:endParaRPr>
          </a:p>
        </p:txBody>
      </p:sp>
      <p:sp>
        <p:nvSpPr>
          <p:cNvPr id="7" name="Title 7"/>
          <p:cNvSpPr txBox="1">
            <a:spLocks/>
          </p:cNvSpPr>
          <p:nvPr/>
        </p:nvSpPr>
        <p:spPr bwMode="auto">
          <a:xfrm>
            <a:off x="685800" y="3038408"/>
            <a:ext cx="6819900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marL="342900" indent="-342900" algn="l">
              <a:buFont typeface="Arial" pitchFamily="34" charset="0"/>
              <a:buChar char="•"/>
            </a:pPr>
            <a:r>
              <a:rPr lang="pt-BR" altLang="en-US" sz="2000" dirty="0">
                <a:solidFill>
                  <a:srgbClr val="FF6600"/>
                </a:solidFill>
                <a:latin typeface="Bookman Old Style" pitchFamily="18" charset="0"/>
              </a:rPr>
              <a:t>Sum based on </a:t>
            </a:r>
            <a:r>
              <a:rPr lang="pt-BR" altLang="en-US" sz="2000" dirty="0" smtClean="0">
                <a:solidFill>
                  <a:srgbClr val="FF6600"/>
                </a:solidFill>
                <a:latin typeface="Bookman Old Style" pitchFamily="18" charset="0"/>
              </a:rPr>
              <a:t>Centroid of a Triangle</a:t>
            </a:r>
          </a:p>
        </p:txBody>
      </p:sp>
    </p:spTree>
    <p:extLst>
      <p:ext uri="{BB962C8B-B14F-4D97-AF65-F5344CB8AC3E}">
        <p14:creationId xmlns:p14="http://schemas.microsoft.com/office/powerpoint/2010/main" val="44089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8211480" y="4058192"/>
            <a:ext cx="264756" cy="258154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5425794" y="4024014"/>
            <a:ext cx="264756" cy="258154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6385704" y="2249444"/>
            <a:ext cx="264756" cy="258154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7882252" y="4058192"/>
            <a:ext cx="264756" cy="258154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5097030" y="4016196"/>
            <a:ext cx="264756" cy="258154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071267" y="2227005"/>
            <a:ext cx="264756" cy="258154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2172972" y="1883178"/>
            <a:ext cx="916788" cy="238013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9" name="Line 25"/>
          <p:cNvSpPr>
            <a:spLocks noChangeShapeType="1"/>
          </p:cNvSpPr>
          <p:nvPr/>
        </p:nvSpPr>
        <p:spPr bwMode="auto">
          <a:xfrm>
            <a:off x="5886321" y="2504766"/>
            <a:ext cx="1089242" cy="134260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495050" y="754325"/>
            <a:ext cx="4419600" cy="609600"/>
          </a:xfrm>
          <a:prstGeom prst="rect">
            <a:avLst/>
          </a:prstGeom>
          <a:solidFill>
            <a:srgbClr val="6EF8EB"/>
          </a:solidFill>
          <a:ln w="1905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 smtClean="0">
                <a:solidFill>
                  <a:prstClr val="black"/>
                </a:solidFill>
                <a:latin typeface="Bookman Old Style" pitchFamily="18" charset="0"/>
              </a:rPr>
              <a:t>Centroid formula</a:t>
            </a:r>
            <a:endParaRPr lang="en-US" sz="320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786148" y="775076"/>
            <a:ext cx="204895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Bookman Old Style" pitchFamily="18" charset="0"/>
              </a:rPr>
              <a:t>Centroid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12" name="Rounded Rectangular Callout 11"/>
          <p:cNvSpPr/>
          <p:nvPr/>
        </p:nvSpPr>
        <p:spPr>
          <a:xfrm>
            <a:off x="2495050" y="124573"/>
            <a:ext cx="2512201" cy="629752"/>
          </a:xfrm>
          <a:prstGeom prst="wedgeRoundRectCallout">
            <a:avLst>
              <a:gd name="adj1" fmla="val -13185"/>
              <a:gd name="adj2" fmla="val 80901"/>
              <a:gd name="adj3" fmla="val 16667"/>
            </a:avLst>
          </a:prstGeom>
          <a:solidFill>
            <a:srgbClr val="80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 smtClean="0">
                <a:solidFill>
                  <a:prstClr val="white"/>
                </a:solidFill>
                <a:latin typeface="Bookman Old Style" pitchFamily="18" charset="0"/>
              </a:rPr>
              <a:t>Point of concurrence of medians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68790" y="1345839"/>
            <a:ext cx="177163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Consider 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Symbol" pitchFamily="18" charset="2"/>
                <a:sym typeface="Symbol"/>
              </a:rPr>
              <a:t>D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ABC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4" name="AutoShape 5"/>
          <p:cNvSpPr>
            <a:spLocks noChangeArrowheads="1"/>
          </p:cNvSpPr>
          <p:nvPr/>
        </p:nvSpPr>
        <p:spPr bwMode="auto">
          <a:xfrm rot="6300000">
            <a:off x="6356297" y="2140224"/>
            <a:ext cx="1352394" cy="2716148"/>
          </a:xfrm>
          <a:prstGeom prst="triangle">
            <a:avLst>
              <a:gd name="adj" fmla="val 50000"/>
            </a:avLst>
          </a:prstGeom>
          <a:noFill/>
          <a:ln w="2857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15" name="Line 25"/>
          <p:cNvSpPr>
            <a:spLocks noChangeShapeType="1"/>
          </p:cNvSpPr>
          <p:nvPr/>
        </p:nvSpPr>
        <p:spPr bwMode="auto">
          <a:xfrm>
            <a:off x="5726854" y="3103299"/>
            <a:ext cx="2576309" cy="735124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16" name="Line 25"/>
          <p:cNvSpPr>
            <a:spLocks noChangeShapeType="1"/>
          </p:cNvSpPr>
          <p:nvPr/>
        </p:nvSpPr>
        <p:spPr bwMode="auto">
          <a:xfrm flipH="1">
            <a:off x="5545682" y="3124045"/>
            <a:ext cx="1447800" cy="65913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17" name="Text Box 25"/>
          <p:cNvSpPr txBox="1">
            <a:spLocks noChangeArrowheads="1"/>
          </p:cNvSpPr>
          <p:nvPr/>
        </p:nvSpPr>
        <p:spPr bwMode="auto">
          <a:xfrm>
            <a:off x="5715216" y="2166212"/>
            <a:ext cx="393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fontAlgn="auto" hangingPunct="1"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A</a:t>
            </a:r>
          </a:p>
        </p:txBody>
      </p:sp>
      <p:sp>
        <p:nvSpPr>
          <p:cNvPr id="18" name="Text Box 26"/>
          <p:cNvSpPr txBox="1">
            <a:spLocks noChangeArrowheads="1"/>
          </p:cNvSpPr>
          <p:nvPr/>
        </p:nvSpPr>
        <p:spPr bwMode="auto">
          <a:xfrm>
            <a:off x="5258016" y="3718787"/>
            <a:ext cx="393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fontAlgn="auto" hangingPunct="1"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B</a:t>
            </a:r>
          </a:p>
        </p:txBody>
      </p:sp>
      <p:sp>
        <p:nvSpPr>
          <p:cNvPr id="19" name="Text Box 27"/>
          <p:cNvSpPr txBox="1">
            <a:spLocks noChangeArrowheads="1"/>
          </p:cNvSpPr>
          <p:nvPr/>
        </p:nvSpPr>
        <p:spPr bwMode="auto">
          <a:xfrm>
            <a:off x="8147008" y="3794987"/>
            <a:ext cx="393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fontAlgn="auto" hangingPunct="1"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C</a:t>
            </a:r>
          </a:p>
        </p:txBody>
      </p:sp>
      <p:sp>
        <p:nvSpPr>
          <p:cNvPr id="20" name="Rectangle 19"/>
          <p:cNvSpPr/>
          <p:nvPr/>
        </p:nvSpPr>
        <p:spPr>
          <a:xfrm>
            <a:off x="5929412" y="2181601"/>
            <a:ext cx="8867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(</a:t>
            </a:r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x</a:t>
            </a:r>
            <a:r>
              <a:rPr lang="en-US" sz="1600" kern="0" baseline="-2500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1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, </a:t>
            </a:r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y</a:t>
            </a:r>
            <a:r>
              <a:rPr lang="en-US" sz="1600" kern="0" baseline="-2500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1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)</a:t>
            </a:r>
            <a:endParaRPr lang="en-US" sz="1600" kern="0" dirty="0">
              <a:solidFill>
                <a:sysClr val="windowText" lastClr="00000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940653" y="3954698"/>
            <a:ext cx="8867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(</a:t>
            </a:r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x</a:t>
            </a:r>
            <a:r>
              <a:rPr lang="en-US" sz="1600" kern="0" baseline="-2500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2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, </a:t>
            </a:r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y</a:t>
            </a:r>
            <a:r>
              <a:rPr lang="en-US" sz="1600" kern="0" baseline="-25000" dirty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2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)</a:t>
            </a:r>
            <a:endParaRPr lang="en-US" sz="1600" kern="0" dirty="0">
              <a:solidFill>
                <a:sysClr val="windowText" lastClr="00000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7741253" y="3999203"/>
            <a:ext cx="8867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(</a:t>
            </a:r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x</a:t>
            </a:r>
            <a:r>
              <a:rPr lang="en-US" sz="1600" kern="0" baseline="-2500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3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, </a:t>
            </a:r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y</a:t>
            </a:r>
            <a:r>
              <a:rPr lang="en-US" sz="1600" kern="0" baseline="-2500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3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)</a:t>
            </a:r>
            <a:endParaRPr lang="en-US" sz="1600" kern="0" dirty="0">
              <a:solidFill>
                <a:sysClr val="windowText" lastClr="00000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3" name="Line 27"/>
          <p:cNvSpPr>
            <a:spLocks noChangeShapeType="1"/>
          </p:cNvSpPr>
          <p:nvPr/>
        </p:nvSpPr>
        <p:spPr bwMode="auto">
          <a:xfrm>
            <a:off x="6098121" y="3736217"/>
            <a:ext cx="0" cy="149829"/>
          </a:xfrm>
          <a:prstGeom prst="line">
            <a:avLst/>
          </a:prstGeom>
          <a:ln w="28575">
            <a:solidFill>
              <a:schemeClr val="tx1"/>
            </a:solidFill>
            <a:headEnd/>
            <a:tailEnd/>
          </a:ln>
          <a:scene3d>
            <a:camera prst="orthographicFront"/>
            <a:lightRig rig="threePt" dir="t"/>
          </a:scene3d>
          <a:sp3d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24" name="Line 27"/>
          <p:cNvSpPr>
            <a:spLocks noChangeShapeType="1"/>
          </p:cNvSpPr>
          <p:nvPr/>
        </p:nvSpPr>
        <p:spPr bwMode="auto">
          <a:xfrm>
            <a:off x="7355421" y="3758427"/>
            <a:ext cx="0" cy="149829"/>
          </a:xfrm>
          <a:prstGeom prst="line">
            <a:avLst/>
          </a:prstGeom>
          <a:ln w="28575">
            <a:solidFill>
              <a:schemeClr val="tx1"/>
            </a:solidFill>
            <a:headEnd/>
            <a:tailEnd/>
          </a:ln>
          <a:scene3d>
            <a:camera prst="orthographicFront"/>
            <a:lightRig rig="threePt" dir="t"/>
          </a:scene3d>
          <a:sp3d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grpSp>
        <p:nvGrpSpPr>
          <p:cNvPr id="25" name="Group 35"/>
          <p:cNvGrpSpPr>
            <a:grpSpLocks/>
          </p:cNvGrpSpPr>
          <p:nvPr/>
        </p:nvGrpSpPr>
        <p:grpSpPr bwMode="auto">
          <a:xfrm>
            <a:off x="6887107" y="2809723"/>
            <a:ext cx="393700" cy="342901"/>
            <a:chOff x="4820" y="1581"/>
            <a:chExt cx="248" cy="216"/>
          </a:xfrm>
        </p:grpSpPr>
        <p:sp>
          <p:nvSpPr>
            <p:cNvPr id="26" name="Text Box 28"/>
            <p:cNvSpPr txBox="1">
              <a:spLocks noChangeArrowheads="1"/>
            </p:cNvSpPr>
            <p:nvPr/>
          </p:nvSpPr>
          <p:spPr bwMode="auto">
            <a:xfrm>
              <a:off x="4820" y="1581"/>
              <a:ext cx="248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Q</a:t>
              </a:r>
            </a:p>
          </p:txBody>
        </p:sp>
        <p:sp>
          <p:nvSpPr>
            <p:cNvPr id="27" name="Oval 34"/>
            <p:cNvSpPr>
              <a:spLocks noChangeArrowheads="1"/>
            </p:cNvSpPr>
            <p:nvPr/>
          </p:nvSpPr>
          <p:spPr bwMode="auto">
            <a:xfrm>
              <a:off x="4874" y="1752"/>
              <a:ext cx="45" cy="45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  <a:headEnd/>
              <a:tailEnd/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kern="0" smtClean="0">
                <a:solidFill>
                  <a:sysClr val="windowText" lastClr="000000"/>
                </a:solidFill>
                <a:latin typeface="Bookman Old Style" pitchFamily="18" charset="0"/>
              </a:endParaRPr>
            </a:p>
          </p:txBody>
        </p:sp>
      </p:grpSp>
      <p:sp>
        <p:nvSpPr>
          <p:cNvPr id="28" name="Line 27"/>
          <p:cNvSpPr>
            <a:spLocks noChangeShapeType="1"/>
          </p:cNvSpPr>
          <p:nvPr/>
        </p:nvSpPr>
        <p:spPr bwMode="auto">
          <a:xfrm flipH="1">
            <a:off x="7468949" y="3319068"/>
            <a:ext cx="62975" cy="137641"/>
          </a:xfrm>
          <a:prstGeom prst="line">
            <a:avLst/>
          </a:prstGeom>
          <a:ln w="28575">
            <a:solidFill>
              <a:schemeClr val="tx1"/>
            </a:solidFill>
            <a:headEnd/>
            <a:tailEnd/>
          </a:ln>
          <a:scene3d>
            <a:camera prst="orthographicFront"/>
            <a:lightRig rig="threePt" dir="t"/>
          </a:scene3d>
          <a:sp3d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29" name="Line 27"/>
          <p:cNvSpPr>
            <a:spLocks noChangeShapeType="1"/>
          </p:cNvSpPr>
          <p:nvPr/>
        </p:nvSpPr>
        <p:spPr bwMode="auto">
          <a:xfrm flipH="1">
            <a:off x="7419182" y="3291441"/>
            <a:ext cx="62975" cy="137641"/>
          </a:xfrm>
          <a:prstGeom prst="line">
            <a:avLst/>
          </a:prstGeom>
          <a:ln w="28575">
            <a:solidFill>
              <a:schemeClr val="tx1"/>
            </a:solidFill>
            <a:headEnd/>
            <a:tailEnd/>
          </a:ln>
          <a:scene3d>
            <a:camera prst="orthographicFront"/>
            <a:lightRig rig="threePt" dir="t"/>
          </a:scene3d>
          <a:sp3d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30" name="Line 27"/>
          <p:cNvSpPr>
            <a:spLocks noChangeShapeType="1"/>
          </p:cNvSpPr>
          <p:nvPr/>
        </p:nvSpPr>
        <p:spPr bwMode="auto">
          <a:xfrm flipH="1">
            <a:off x="6511688" y="2786192"/>
            <a:ext cx="62975" cy="137641"/>
          </a:xfrm>
          <a:prstGeom prst="line">
            <a:avLst/>
          </a:prstGeom>
          <a:ln w="28575">
            <a:solidFill>
              <a:schemeClr val="tx1"/>
            </a:solidFill>
            <a:headEnd/>
            <a:tailEnd/>
          </a:ln>
          <a:scene3d>
            <a:camera prst="orthographicFront"/>
            <a:lightRig rig="threePt" dir="t"/>
          </a:scene3d>
          <a:sp3d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31" name="Line 27"/>
          <p:cNvSpPr>
            <a:spLocks noChangeShapeType="1"/>
          </p:cNvSpPr>
          <p:nvPr/>
        </p:nvSpPr>
        <p:spPr bwMode="auto">
          <a:xfrm flipH="1">
            <a:off x="6461921" y="2754231"/>
            <a:ext cx="62975" cy="137641"/>
          </a:xfrm>
          <a:prstGeom prst="line">
            <a:avLst/>
          </a:prstGeom>
          <a:ln w="28575">
            <a:solidFill>
              <a:schemeClr val="tx1"/>
            </a:solidFill>
            <a:headEnd/>
            <a:tailEnd/>
          </a:ln>
          <a:scene3d>
            <a:camera prst="orthographicFront"/>
            <a:lightRig rig="threePt" dir="t"/>
          </a:scene3d>
          <a:sp3d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grpSp>
        <p:nvGrpSpPr>
          <p:cNvPr id="32" name="Group 31"/>
          <p:cNvGrpSpPr>
            <a:grpSpLocks/>
          </p:cNvGrpSpPr>
          <p:nvPr/>
        </p:nvGrpSpPr>
        <p:grpSpPr bwMode="auto">
          <a:xfrm>
            <a:off x="5408880" y="2935360"/>
            <a:ext cx="393700" cy="338138"/>
            <a:chOff x="4703" y="1671"/>
            <a:chExt cx="248" cy="213"/>
          </a:xfrm>
        </p:grpSpPr>
        <p:sp>
          <p:nvSpPr>
            <p:cNvPr id="33" name="Text Box 28"/>
            <p:cNvSpPr txBox="1">
              <a:spLocks noChangeArrowheads="1"/>
            </p:cNvSpPr>
            <p:nvPr/>
          </p:nvSpPr>
          <p:spPr bwMode="auto">
            <a:xfrm>
              <a:off x="4703" y="1671"/>
              <a:ext cx="248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R</a:t>
              </a:r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auto">
            <a:xfrm>
              <a:off x="4874" y="1752"/>
              <a:ext cx="45" cy="45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  <a:headEnd/>
              <a:tailEnd/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kern="0" smtClean="0">
                <a:solidFill>
                  <a:sysClr val="windowText" lastClr="000000"/>
                </a:solidFill>
                <a:latin typeface="Bookman Old Style" pitchFamily="18" charset="0"/>
              </a:endParaRPr>
            </a:p>
          </p:txBody>
        </p:sp>
      </p:grpSp>
      <p:grpSp>
        <p:nvGrpSpPr>
          <p:cNvPr id="35" name="Group 35"/>
          <p:cNvGrpSpPr>
            <a:grpSpLocks/>
          </p:cNvGrpSpPr>
          <p:nvPr/>
        </p:nvGrpSpPr>
        <p:grpSpPr bwMode="auto">
          <a:xfrm>
            <a:off x="6792716" y="3775362"/>
            <a:ext cx="393700" cy="371475"/>
            <a:chOff x="4800" y="1755"/>
            <a:chExt cx="248" cy="234"/>
          </a:xfrm>
        </p:grpSpPr>
        <p:sp>
          <p:nvSpPr>
            <p:cNvPr id="36" name="Text Box 28"/>
            <p:cNvSpPr txBox="1">
              <a:spLocks noChangeArrowheads="1"/>
            </p:cNvSpPr>
            <p:nvPr/>
          </p:nvSpPr>
          <p:spPr bwMode="auto">
            <a:xfrm>
              <a:off x="4800" y="1776"/>
              <a:ext cx="248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P</a:t>
              </a:r>
            </a:p>
          </p:txBody>
        </p:sp>
        <p:sp>
          <p:nvSpPr>
            <p:cNvPr id="37" name="Oval 34"/>
            <p:cNvSpPr>
              <a:spLocks noChangeArrowheads="1"/>
            </p:cNvSpPr>
            <p:nvPr/>
          </p:nvSpPr>
          <p:spPr bwMode="auto">
            <a:xfrm>
              <a:off x="4875" y="1755"/>
              <a:ext cx="45" cy="45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  <a:headEnd/>
              <a:tailEnd/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  <a:latin typeface="Bookman Old Style" pitchFamily="18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 rot="1195636" flipH="1">
            <a:off x="5709238" y="2818053"/>
            <a:ext cx="169684" cy="107997"/>
            <a:chOff x="5762625" y="1685925"/>
            <a:chExt cx="143361" cy="123825"/>
          </a:xfrm>
        </p:grpSpPr>
        <p:sp>
          <p:nvSpPr>
            <p:cNvPr id="39" name="Line 27"/>
            <p:cNvSpPr>
              <a:spLocks noChangeShapeType="1"/>
            </p:cNvSpPr>
            <p:nvPr/>
          </p:nvSpPr>
          <p:spPr bwMode="auto">
            <a:xfrm flipH="1">
              <a:off x="5764044" y="1685925"/>
              <a:ext cx="141942" cy="0"/>
            </a:xfrm>
            <a:prstGeom prst="line">
              <a:avLst/>
            </a:prstGeom>
            <a:ln w="28575">
              <a:solidFill>
                <a:schemeClr val="tx1"/>
              </a:solidFill>
              <a:headEnd/>
              <a:tailEnd/>
            </a:ln>
            <a:scene3d>
              <a:camera prst="orthographicFront"/>
              <a:lightRig rig="threePt" dir="t"/>
            </a:scene3d>
            <a:sp3d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0" name="Line 27"/>
            <p:cNvSpPr>
              <a:spLocks noChangeShapeType="1"/>
            </p:cNvSpPr>
            <p:nvPr/>
          </p:nvSpPr>
          <p:spPr bwMode="auto">
            <a:xfrm flipH="1">
              <a:off x="5764044" y="1747836"/>
              <a:ext cx="141942" cy="0"/>
            </a:xfrm>
            <a:prstGeom prst="line">
              <a:avLst/>
            </a:prstGeom>
            <a:ln w="28575">
              <a:solidFill>
                <a:schemeClr val="tx1"/>
              </a:solidFill>
              <a:headEnd/>
              <a:tailEnd/>
            </a:ln>
            <a:scene3d>
              <a:camera prst="orthographicFront"/>
              <a:lightRig rig="threePt" dir="t"/>
            </a:scene3d>
            <a:sp3d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1" name="Line 27"/>
            <p:cNvSpPr>
              <a:spLocks noChangeShapeType="1"/>
            </p:cNvSpPr>
            <p:nvPr/>
          </p:nvSpPr>
          <p:spPr bwMode="auto">
            <a:xfrm flipH="1">
              <a:off x="5762625" y="1809750"/>
              <a:ext cx="141942" cy="0"/>
            </a:xfrm>
            <a:prstGeom prst="line">
              <a:avLst/>
            </a:prstGeom>
            <a:ln w="28575">
              <a:solidFill>
                <a:schemeClr val="tx1"/>
              </a:solidFill>
              <a:headEnd/>
              <a:tailEnd/>
            </a:ln>
            <a:scene3d>
              <a:camera prst="orthographicFront"/>
              <a:lightRig rig="threePt" dir="t"/>
            </a:scene3d>
            <a:sp3d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 rot="1199908" flipH="1">
            <a:off x="5546507" y="3410564"/>
            <a:ext cx="175213" cy="100240"/>
            <a:chOff x="5762625" y="1694819"/>
            <a:chExt cx="148032" cy="114931"/>
          </a:xfrm>
        </p:grpSpPr>
        <p:sp>
          <p:nvSpPr>
            <p:cNvPr id="43" name="Line 27"/>
            <p:cNvSpPr>
              <a:spLocks noChangeShapeType="1"/>
            </p:cNvSpPr>
            <p:nvPr/>
          </p:nvSpPr>
          <p:spPr bwMode="auto">
            <a:xfrm flipH="1">
              <a:off x="5768715" y="1694819"/>
              <a:ext cx="141942" cy="0"/>
            </a:xfrm>
            <a:prstGeom prst="line">
              <a:avLst/>
            </a:prstGeom>
            <a:ln w="28575">
              <a:solidFill>
                <a:schemeClr val="tx1"/>
              </a:solidFill>
              <a:headEnd/>
              <a:tailEnd/>
            </a:ln>
            <a:scene3d>
              <a:camera prst="orthographicFront"/>
              <a:lightRig rig="threePt" dir="t"/>
            </a:scene3d>
            <a:sp3d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4" name="Line 27"/>
            <p:cNvSpPr>
              <a:spLocks noChangeShapeType="1"/>
            </p:cNvSpPr>
            <p:nvPr/>
          </p:nvSpPr>
          <p:spPr bwMode="auto">
            <a:xfrm flipH="1">
              <a:off x="5766231" y="1754204"/>
              <a:ext cx="141942" cy="0"/>
            </a:xfrm>
            <a:prstGeom prst="line">
              <a:avLst/>
            </a:prstGeom>
            <a:ln w="28575">
              <a:solidFill>
                <a:schemeClr val="tx1"/>
              </a:solidFill>
              <a:headEnd/>
              <a:tailEnd/>
            </a:ln>
            <a:scene3d>
              <a:camera prst="orthographicFront"/>
              <a:lightRig rig="threePt" dir="t"/>
            </a:scene3d>
            <a:sp3d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5" name="Line 27"/>
            <p:cNvSpPr>
              <a:spLocks noChangeShapeType="1"/>
            </p:cNvSpPr>
            <p:nvPr/>
          </p:nvSpPr>
          <p:spPr bwMode="auto">
            <a:xfrm flipH="1">
              <a:off x="5762625" y="1809750"/>
              <a:ext cx="141942" cy="0"/>
            </a:xfrm>
            <a:prstGeom prst="line">
              <a:avLst/>
            </a:prstGeom>
            <a:ln w="28575">
              <a:solidFill>
                <a:schemeClr val="tx1"/>
              </a:solidFill>
              <a:headEnd/>
              <a:tailEnd/>
            </a:ln>
            <a:scene3d>
              <a:camera prst="orthographicFront"/>
              <a:lightRig rig="threePt" dir="t"/>
            </a:scene3d>
            <a:sp3d/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46" name="Rectangle 45"/>
          <p:cNvSpPr/>
          <p:nvPr/>
        </p:nvSpPr>
        <p:spPr>
          <a:xfrm>
            <a:off x="789838" y="1814707"/>
            <a:ext cx="40126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Let us draw medians AP, BQ and CR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47" name="Rounded Rectangular Callout 46"/>
          <p:cNvSpPr/>
          <p:nvPr/>
        </p:nvSpPr>
        <p:spPr>
          <a:xfrm>
            <a:off x="2811725" y="828550"/>
            <a:ext cx="2952058" cy="838200"/>
          </a:xfrm>
          <a:prstGeom prst="wedgeRoundRectCallout">
            <a:avLst>
              <a:gd name="adj1" fmla="val -52527"/>
              <a:gd name="adj2" fmla="val 79727"/>
              <a:gd name="adj3" fmla="val 16667"/>
            </a:avLst>
          </a:prstGeom>
          <a:solidFill>
            <a:srgbClr val="80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 smtClean="0">
                <a:solidFill>
                  <a:prstClr val="white"/>
                </a:solidFill>
                <a:latin typeface="Bookman Old Style" pitchFamily="18" charset="0"/>
              </a:rPr>
              <a:t>Segment joining vertex and midpoint of opposite side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92166" y="2354140"/>
            <a:ext cx="312069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Coordinates of G are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2734857" y="2376718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0" name="Double Bracket 49"/>
          <p:cNvSpPr/>
          <p:nvPr/>
        </p:nvSpPr>
        <p:spPr>
          <a:xfrm>
            <a:off x="2979848" y="2351024"/>
            <a:ext cx="2755170" cy="487443"/>
          </a:xfrm>
          <a:prstGeom prst="bracketPair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996604" y="2293299"/>
            <a:ext cx="42543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52" name="Straight Connector 51"/>
          <p:cNvCxnSpPr/>
          <p:nvPr/>
        </p:nvCxnSpPr>
        <p:spPr>
          <a:xfrm>
            <a:off x="3075385" y="2634086"/>
            <a:ext cx="113557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3275323" y="2293299"/>
            <a:ext cx="29337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3448050" y="2293299"/>
            <a:ext cx="41576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3457274" y="2575696"/>
            <a:ext cx="3399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4136456" y="2359699"/>
            <a:ext cx="3399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,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57" name="Straight Connector 56"/>
          <p:cNvCxnSpPr/>
          <p:nvPr/>
        </p:nvCxnSpPr>
        <p:spPr>
          <a:xfrm>
            <a:off x="4388947" y="2620537"/>
            <a:ext cx="124913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4333994" y="2264987"/>
            <a:ext cx="4600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</a:t>
            </a:r>
            <a:endParaRPr lang="en-IN" sz="1600" i="1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4656087" y="2264987"/>
            <a:ext cx="2502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4801240" y="2264987"/>
            <a:ext cx="43836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4830871" y="2556908"/>
            <a:ext cx="3399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3738873" y="2293299"/>
            <a:ext cx="2502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3835098" y="2293299"/>
            <a:ext cx="45603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5128850" y="2264987"/>
            <a:ext cx="2502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5263117" y="2264987"/>
            <a:ext cx="44920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6" name="Text Box 28"/>
          <p:cNvSpPr txBox="1">
            <a:spLocks noChangeArrowheads="1"/>
          </p:cNvSpPr>
          <p:nvPr/>
        </p:nvSpPr>
        <p:spPr bwMode="auto">
          <a:xfrm>
            <a:off x="6420875" y="2955561"/>
            <a:ext cx="39370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fontAlgn="auto" hangingPunct="1"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G</a:t>
            </a:r>
          </a:p>
        </p:txBody>
      </p:sp>
      <p:grpSp>
        <p:nvGrpSpPr>
          <p:cNvPr id="67" name="Group 66"/>
          <p:cNvGrpSpPr/>
          <p:nvPr/>
        </p:nvGrpSpPr>
        <p:grpSpPr>
          <a:xfrm>
            <a:off x="2531196" y="1422959"/>
            <a:ext cx="1132944" cy="391748"/>
            <a:chOff x="-1219200" y="1474079"/>
            <a:chExt cx="1225227" cy="391748"/>
          </a:xfrm>
        </p:grpSpPr>
        <p:sp>
          <p:nvSpPr>
            <p:cNvPr id="68" name="Rounded Rectangle 67"/>
            <p:cNvSpPr/>
            <p:nvPr/>
          </p:nvSpPr>
          <p:spPr bwMode="auto">
            <a:xfrm rot="10800000" flipH="1" flipV="1">
              <a:off x="-1219200" y="1474079"/>
              <a:ext cx="1225227" cy="391748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-1219199" y="1490913"/>
              <a:ext cx="122522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sz="1600" kern="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A (</a:t>
              </a:r>
              <a:r>
                <a:rPr lang="en-US" sz="1600" i="1" kern="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kern="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kern="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kern="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kern="0" baseline="-250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kern="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)</a:t>
              </a: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2521957" y="1445955"/>
            <a:ext cx="1132944" cy="391748"/>
            <a:chOff x="-1219200" y="1474079"/>
            <a:chExt cx="1225227" cy="391748"/>
          </a:xfrm>
        </p:grpSpPr>
        <p:sp>
          <p:nvSpPr>
            <p:cNvPr id="71" name="Rounded Rectangle 70"/>
            <p:cNvSpPr/>
            <p:nvPr/>
          </p:nvSpPr>
          <p:spPr bwMode="auto">
            <a:xfrm rot="10800000" flipH="1" flipV="1">
              <a:off x="-1219200" y="1474079"/>
              <a:ext cx="1225227" cy="391748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-1219199" y="1490913"/>
              <a:ext cx="122522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sz="1600" kern="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 (</a:t>
              </a:r>
              <a:r>
                <a:rPr lang="en-US" sz="1600" i="1" kern="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kern="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kern="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kern="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kern="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kern="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2523101" y="1425642"/>
            <a:ext cx="1132944" cy="391748"/>
            <a:chOff x="-1219200" y="1474079"/>
            <a:chExt cx="1225227" cy="391748"/>
          </a:xfrm>
        </p:grpSpPr>
        <p:sp>
          <p:nvSpPr>
            <p:cNvPr id="74" name="Rounded Rectangle 73"/>
            <p:cNvSpPr/>
            <p:nvPr/>
          </p:nvSpPr>
          <p:spPr bwMode="auto">
            <a:xfrm rot="10800000" flipH="1" flipV="1">
              <a:off x="-1219200" y="1474079"/>
              <a:ext cx="1225227" cy="391748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-1219199" y="1490913"/>
              <a:ext cx="122522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sz="1600" kern="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C (</a:t>
              </a:r>
              <a:r>
                <a:rPr lang="en-US" sz="1600" i="1" kern="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kern="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3</a:t>
              </a:r>
              <a:r>
                <a:rPr lang="en-US" sz="1600" kern="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kern="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kern="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3</a:t>
              </a:r>
              <a:r>
                <a:rPr lang="en-US" sz="1600" kern="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5304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>
                      <p:stCondLst>
                        <p:cond delay="indefinite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2" fill="hold">
                      <p:stCondLst>
                        <p:cond delay="indefinite"/>
                      </p:stCondLst>
                      <p:childTnLst>
                        <p:par>
                          <p:cTn id="213" fill="hold">
                            <p:stCondLst>
                              <p:cond delay="0"/>
                            </p:stCondLst>
                            <p:childTnLst>
                              <p:par>
                                <p:cTn id="2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2" fill="hold">
                      <p:stCondLst>
                        <p:cond delay="indefinite"/>
                      </p:stCondLst>
                      <p:childTnLst>
                        <p:par>
                          <p:cTn id="223" fill="hold">
                            <p:stCondLst>
                              <p:cond delay="0"/>
                            </p:stCondLst>
                            <p:childTnLst>
                              <p:par>
                                <p:cTn id="2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>
                      <p:stCondLst>
                        <p:cond delay="indefinite"/>
                      </p:stCondLst>
                      <p:childTnLst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1" fill="hold">
                      <p:stCondLst>
                        <p:cond delay="indefinite"/>
                      </p:stCondLst>
                      <p:childTnLst>
                        <p:par>
                          <p:cTn id="242" fill="hold">
                            <p:stCondLst>
                              <p:cond delay="0"/>
                            </p:stCondLst>
                            <p:childTnLst>
                              <p:par>
                                <p:cTn id="2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6" fill="hold">
                      <p:stCondLst>
                        <p:cond delay="indefinite"/>
                      </p:stCondLst>
                      <p:childTnLst>
                        <p:par>
                          <p:cTn id="247" fill="hold">
                            <p:stCondLst>
                              <p:cond delay="0"/>
                            </p:stCondLst>
                            <p:childTnLst>
                              <p:par>
                                <p:cTn id="2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1" fill="hold">
                      <p:stCondLst>
                        <p:cond delay="indefinite"/>
                      </p:stCondLst>
                      <p:childTnLst>
                        <p:par>
                          <p:cTn id="252" fill="hold">
                            <p:stCondLst>
                              <p:cond delay="0"/>
                            </p:stCondLst>
                            <p:childTnLst>
                              <p:par>
                                <p:cTn id="2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6" fill="hold">
                      <p:stCondLst>
                        <p:cond delay="indefinite"/>
                      </p:stCondLst>
                      <p:childTnLst>
                        <p:par>
                          <p:cTn id="257" fill="hold">
                            <p:stCondLst>
                              <p:cond delay="0"/>
                            </p:stCondLst>
                            <p:childTnLst>
                              <p:par>
                                <p:cTn id="25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0" fill="hold">
                      <p:stCondLst>
                        <p:cond delay="indefinite"/>
                      </p:stCondLst>
                      <p:childTnLst>
                        <p:par>
                          <p:cTn id="261" fill="hold">
                            <p:stCondLst>
                              <p:cond delay="0"/>
                            </p:stCondLst>
                            <p:childTnLst>
                              <p:par>
                                <p:cTn id="2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5" fill="hold">
                      <p:stCondLst>
                        <p:cond delay="indefinite"/>
                      </p:stCondLst>
                      <p:childTnLst>
                        <p:par>
                          <p:cTn id="266" fill="hold">
                            <p:stCondLst>
                              <p:cond delay="0"/>
                            </p:stCondLst>
                            <p:childTnLst>
                              <p:par>
                                <p:cTn id="2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0" fill="hold">
                      <p:stCondLst>
                        <p:cond delay="indefinite"/>
                      </p:stCondLst>
                      <p:childTnLst>
                        <p:par>
                          <p:cTn id="271" fill="hold">
                            <p:stCondLst>
                              <p:cond delay="0"/>
                            </p:stCondLst>
                            <p:childTnLst>
                              <p:par>
                                <p:cTn id="2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9" fill="hold">
                      <p:stCondLst>
                        <p:cond delay="indefinite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4" fill="hold">
                      <p:stCondLst>
                        <p:cond delay="indefinite"/>
                      </p:stCondLst>
                      <p:childTnLst>
                        <p:par>
                          <p:cTn id="285" fill="hold">
                            <p:stCondLst>
                              <p:cond delay="0"/>
                            </p:stCondLst>
                            <p:childTnLst>
                              <p:par>
                                <p:cTn id="2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9" fill="hold">
                      <p:stCondLst>
                        <p:cond delay="indefinite"/>
                      </p:stCondLst>
                      <p:childTnLst>
                        <p:par>
                          <p:cTn id="290" fill="hold">
                            <p:stCondLst>
                              <p:cond delay="0"/>
                            </p:stCondLst>
                            <p:childTnLst>
                              <p:par>
                                <p:cTn id="2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4" fill="hold">
                      <p:stCondLst>
                        <p:cond delay="indefinite"/>
                      </p:stCondLst>
                      <p:childTnLst>
                        <p:par>
                          <p:cTn id="295" fill="hold">
                            <p:stCondLst>
                              <p:cond delay="0"/>
                            </p:stCondLst>
                            <p:childTnLst>
                              <p:par>
                                <p:cTn id="29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8" fill="hold">
                      <p:stCondLst>
                        <p:cond delay="indefinite"/>
                      </p:stCondLst>
                      <p:childTnLst>
                        <p:par>
                          <p:cTn id="299" fill="hold">
                            <p:stCondLst>
                              <p:cond delay="0"/>
                            </p:stCondLst>
                            <p:childTnLst>
                              <p:par>
                                <p:cTn id="30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3" fill="hold">
                      <p:stCondLst>
                        <p:cond delay="indefinite"/>
                      </p:stCondLst>
                      <p:childTnLst>
                        <p:par>
                          <p:cTn id="304" fill="hold">
                            <p:stCondLst>
                              <p:cond delay="0"/>
                            </p:stCondLst>
                            <p:childTnLst>
                              <p:par>
                                <p:cTn id="3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10" grpId="0" animBg="1"/>
      <p:bldP spid="11" grpId="0"/>
      <p:bldP spid="11" grpId="1"/>
      <p:bldP spid="12" grpId="0" animBg="1"/>
      <p:bldP spid="12" grpId="1" animBg="1"/>
      <p:bldP spid="13" grpId="0"/>
      <p:bldP spid="14" grpId="0" animBg="1"/>
      <p:bldP spid="15" grpId="0" animBg="1"/>
      <p:bldP spid="16" grpId="0" animBg="1"/>
      <p:bldP spid="17" grpId="0"/>
      <p:bldP spid="18" grpId="0"/>
      <p:bldP spid="19" grpId="0"/>
      <p:bldP spid="20" grpId="0"/>
      <p:bldP spid="21" grpId="0"/>
      <p:bldP spid="22" grpId="0"/>
      <p:bldP spid="23" grpId="0" animBg="1"/>
      <p:bldP spid="24" grpId="0" animBg="1"/>
      <p:bldP spid="28" grpId="0" animBg="1"/>
      <p:bldP spid="29" grpId="0" animBg="1"/>
      <p:bldP spid="30" grpId="0" animBg="1"/>
      <p:bldP spid="31" grpId="0" animBg="1"/>
      <p:bldP spid="46" grpId="0"/>
      <p:bldP spid="47" grpId="0" animBg="1"/>
      <p:bldP spid="47" grpId="1" animBg="1"/>
      <p:bldP spid="48" grpId="0"/>
      <p:bldP spid="49" grpId="0"/>
      <p:bldP spid="50" grpId="0" animBg="1"/>
      <p:bldP spid="51" grpId="0"/>
      <p:bldP spid="53" grpId="0"/>
      <p:bldP spid="54" grpId="0"/>
      <p:bldP spid="55" grpId="0"/>
      <p:bldP spid="56" grpId="0"/>
      <p:bldP spid="58" grpId="0"/>
      <p:bldP spid="59" grpId="0"/>
      <p:bldP spid="60" grpId="0"/>
      <p:bldP spid="61" grpId="0"/>
      <p:bldP spid="62" grpId="0"/>
      <p:bldP spid="63" grpId="0"/>
      <p:bldP spid="64" grpId="0"/>
      <p:bldP spid="65" grpId="0"/>
      <p:bldP spid="6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2577930" y="3396552"/>
            <a:ext cx="277279" cy="560803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4131180" y="3382689"/>
            <a:ext cx="791111" cy="623052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2068250" y="3413226"/>
            <a:ext cx="335508" cy="566411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147379" y="3402514"/>
            <a:ext cx="791111" cy="623052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171380" y="1838509"/>
            <a:ext cx="859128" cy="539028"/>
          </a:xfrm>
          <a:prstGeom prst="roundRect">
            <a:avLst/>
          </a:prstGeom>
          <a:solidFill>
            <a:srgbClr val="FFBDD3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032152" y="2360975"/>
            <a:ext cx="1863684" cy="304267"/>
          </a:xfrm>
          <a:prstGeom prst="roundRect">
            <a:avLst/>
          </a:prstGeom>
          <a:solidFill>
            <a:srgbClr val="FFBDD3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8052536" y="3038567"/>
            <a:ext cx="558432" cy="388566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696470" y="3001402"/>
            <a:ext cx="675702" cy="427423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6227057" y="1671799"/>
            <a:ext cx="782536" cy="249819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982270" y="985852"/>
            <a:ext cx="6099360" cy="252097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956046" y="629786"/>
            <a:ext cx="4909807" cy="384055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997255" y="369895"/>
            <a:ext cx="3809620" cy="25973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600">
              <a:solidFill>
                <a:prstClr val="white"/>
              </a:solidFill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5826051" y="1625830"/>
            <a:ext cx="2696481" cy="1696150"/>
            <a:chOff x="5971518" y="1328516"/>
            <a:chExt cx="2696481" cy="1696150"/>
          </a:xfrm>
        </p:grpSpPr>
        <p:sp>
          <p:nvSpPr>
            <p:cNvPr id="15" name="AutoShape 5"/>
            <p:cNvSpPr>
              <a:spLocks noChangeArrowheads="1"/>
            </p:cNvSpPr>
            <p:nvPr/>
          </p:nvSpPr>
          <p:spPr bwMode="auto">
            <a:xfrm rot="6300000">
              <a:off x="6879188" y="1318354"/>
              <a:ext cx="1117681" cy="2244750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Text Box 26"/>
            <p:cNvSpPr txBox="1">
              <a:spLocks noChangeArrowheads="1"/>
            </p:cNvSpPr>
            <p:nvPr/>
          </p:nvSpPr>
          <p:spPr bwMode="auto">
            <a:xfrm>
              <a:off x="5971518" y="2622952"/>
              <a:ext cx="32537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B</a:t>
              </a:r>
            </a:p>
          </p:txBody>
        </p:sp>
        <p:sp>
          <p:nvSpPr>
            <p:cNvPr id="17" name="Text Box 27"/>
            <p:cNvSpPr txBox="1">
              <a:spLocks noChangeArrowheads="1"/>
            </p:cNvSpPr>
            <p:nvPr/>
          </p:nvSpPr>
          <p:spPr bwMode="auto">
            <a:xfrm>
              <a:off x="8342627" y="2686112"/>
              <a:ext cx="32537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C</a:t>
              </a:r>
            </a:p>
          </p:txBody>
        </p:sp>
        <p:sp>
          <p:nvSpPr>
            <p:cNvPr id="18" name="Text Box 25"/>
            <p:cNvSpPr txBox="1">
              <a:spLocks noChangeArrowheads="1"/>
            </p:cNvSpPr>
            <p:nvPr/>
          </p:nvSpPr>
          <p:spPr bwMode="auto">
            <a:xfrm>
              <a:off x="6316117" y="1328516"/>
              <a:ext cx="32537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>
                  <a:solidFill>
                    <a:sysClr val="windowText" lastClr="000000"/>
                  </a:solidFill>
                  <a:latin typeface="Bookman Old Style" pitchFamily="18" charset="0"/>
                </a:rPr>
                <a:t>A</a:t>
              </a:r>
              <a:endPara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endParaRPr>
            </a:p>
          </p:txBody>
        </p:sp>
      </p:grpSp>
      <p:sp>
        <p:nvSpPr>
          <p:cNvPr id="19" name="Rounded Rectangle 18"/>
          <p:cNvSpPr/>
          <p:nvPr/>
        </p:nvSpPr>
        <p:spPr>
          <a:xfrm>
            <a:off x="5107956" y="372355"/>
            <a:ext cx="1577189" cy="25973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1600">
              <a:solidFill>
                <a:prstClr val="white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Rectangle 4"/>
              <p:cNvSpPr>
                <a:spLocks noChangeArrowheads="1"/>
              </p:cNvSpPr>
              <p:nvPr/>
            </p:nvSpPr>
            <p:spPr bwMode="auto">
              <a:xfrm>
                <a:off x="515271" y="319183"/>
                <a:ext cx="8103412" cy="9532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l">
                  <a:defRPr/>
                </a:pPr>
                <a:r>
                  <a:rPr lang="en-US" sz="1600" kern="0" dirty="0" smtClean="0">
                    <a:solidFill>
                      <a:srgbClr val="0000FF"/>
                    </a:solidFill>
                    <a:latin typeface="Bookman Old Style" pitchFamily="18" charset="0"/>
                  </a:rPr>
                  <a:t>Q.   A(3, 2) and B(–2, 1) are two vertices of a triangle ABC </a:t>
                </a:r>
              </a:p>
              <a:p>
                <a:pPr marL="515938" indent="-515938" algn="l">
                  <a:defRPr/>
                </a:pPr>
                <a:r>
                  <a:rPr lang="en-US" sz="1600" kern="0" dirty="0">
                    <a:solidFill>
                      <a:srgbClr val="0000FF"/>
                    </a:solidFill>
                    <a:latin typeface="Bookman Old Style" pitchFamily="18" charset="0"/>
                  </a:rPr>
                  <a:t> </a:t>
                </a:r>
                <a:r>
                  <a:rPr lang="en-US" sz="1600" kern="0" dirty="0" smtClean="0">
                    <a:solidFill>
                      <a:srgbClr val="0000FF"/>
                    </a:solidFill>
                    <a:latin typeface="Bookman Old Style" pitchFamily="18" charset="0"/>
                  </a:rPr>
                  <a:t>     whose centroid G has the coordinates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1600" i="1" kern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1600" i="1" kern="0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600" i="1" kern="0" smtClean="0">
                                <a:solidFill>
                                  <a:srgbClr val="0000FF"/>
                                </a:solidFill>
                                <a:latin typeface="Cambria Math"/>
                              </a:rPr>
                              <m:t>𝟓</m:t>
                            </m:r>
                          </m:num>
                          <m:den>
                            <m:r>
                              <a:rPr lang="en-US" sz="1600" i="1" kern="0" smtClean="0">
                                <a:solidFill>
                                  <a:srgbClr val="0000FF"/>
                                </a:solidFill>
                                <a:latin typeface="Cambria Math"/>
                              </a:rPr>
                              <m:t>𝟑</m:t>
                            </m:r>
                          </m:den>
                        </m:f>
                        <m:r>
                          <a:rPr lang="en-US" sz="1600" i="1" kern="0" smtClean="0">
                            <a:solidFill>
                              <a:srgbClr val="0000FF"/>
                            </a:solidFill>
                            <a:latin typeface="Cambria Math"/>
                          </a:rPr>
                          <m:t>, –</m:t>
                        </m:r>
                        <m:f>
                          <m:fPr>
                            <m:ctrlPr>
                              <a:rPr lang="en-US" sz="1600" i="1" kern="0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600" i="1" kern="0" smtClean="0">
                                <a:solidFill>
                                  <a:srgbClr val="0000FF"/>
                                </a:solidFill>
                                <a:latin typeface="Cambria Math"/>
                              </a:rPr>
                              <m:t>𝟏</m:t>
                            </m:r>
                          </m:num>
                          <m:den>
                            <m:r>
                              <a:rPr lang="en-US" sz="1600" i="1" kern="0" smtClean="0">
                                <a:solidFill>
                                  <a:srgbClr val="0000FF"/>
                                </a:solidFill>
                                <a:latin typeface="Cambria Math"/>
                              </a:rPr>
                              <m:t>𝟑</m:t>
                            </m:r>
                          </m:den>
                        </m:f>
                      </m:e>
                    </m:d>
                    <m:r>
                      <a:rPr lang="en-US" sz="1600" i="1" kern="0" smtClean="0">
                        <a:solidFill>
                          <a:srgbClr val="0000FF"/>
                        </a:solidFill>
                        <a:latin typeface="Cambria Math"/>
                      </a:rPr>
                      <m:t>.</m:t>
                    </m:r>
                  </m:oMath>
                </a14:m>
                <a:r>
                  <a:rPr lang="en-US" sz="1600" b="0" kern="0" dirty="0" smtClean="0">
                    <a:solidFill>
                      <a:srgbClr val="0000FF"/>
                    </a:solidFill>
                    <a:latin typeface="Bookman Old Style" pitchFamily="18" charset="0"/>
                    <a:sym typeface="Symbol" pitchFamily="18" charset="2"/>
                  </a:rPr>
                  <a:t> </a:t>
                </a:r>
              </a:p>
              <a:p>
                <a:pPr marL="463550" indent="-463550" algn="l">
                  <a:defRPr/>
                </a:pPr>
                <a:r>
                  <a:rPr lang="en-US" sz="1600" kern="0" dirty="0" smtClean="0">
                    <a:solidFill>
                      <a:srgbClr val="0000FF"/>
                    </a:solidFill>
                    <a:latin typeface="Bookman Old Style" pitchFamily="18" charset="0"/>
                    <a:sym typeface="Symbol" pitchFamily="18" charset="2"/>
                  </a:rPr>
                  <a:t>      Find the coordinates of the third vertex C of the triangle.  </a:t>
                </a:r>
              </a:p>
            </p:txBody>
          </p:sp>
        </mc:Choice>
        <mc:Fallback xmlns="">
          <p:sp>
            <p:nvSpPr>
              <p:cNvPr id="20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15271" y="319183"/>
                <a:ext cx="8103412" cy="953274"/>
              </a:xfrm>
              <a:prstGeom prst="rect">
                <a:avLst/>
              </a:prstGeom>
              <a:blipFill rotWithShape="1">
                <a:blip r:embed="rId2"/>
                <a:stretch>
                  <a:fillRect l="-451" t="-1911" b="-7006"/>
                </a:stretch>
              </a:blip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Line 25"/>
          <p:cNvSpPr>
            <a:spLocks noChangeShapeType="1"/>
          </p:cNvSpPr>
          <p:nvPr/>
        </p:nvSpPr>
        <p:spPr bwMode="auto">
          <a:xfrm>
            <a:off x="6344049" y="1909322"/>
            <a:ext cx="900200" cy="1109594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22" name="Line 25"/>
          <p:cNvSpPr>
            <a:spLocks noChangeShapeType="1"/>
          </p:cNvSpPr>
          <p:nvPr/>
        </p:nvSpPr>
        <p:spPr bwMode="auto">
          <a:xfrm>
            <a:off x="6213520" y="2411598"/>
            <a:ext cx="2129181" cy="607541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23" name="Line 25"/>
          <p:cNvSpPr>
            <a:spLocks noChangeShapeType="1"/>
          </p:cNvSpPr>
          <p:nvPr/>
        </p:nvSpPr>
        <p:spPr bwMode="auto">
          <a:xfrm flipH="1">
            <a:off x="6074229" y="2419484"/>
            <a:ext cx="1221233" cy="554101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24" name="Text Box 25"/>
          <p:cNvSpPr txBox="1">
            <a:spLocks noChangeArrowheads="1"/>
          </p:cNvSpPr>
          <p:nvPr/>
        </p:nvSpPr>
        <p:spPr bwMode="auto">
          <a:xfrm>
            <a:off x="6768741" y="2298230"/>
            <a:ext cx="32537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fontAlgn="auto" hangingPunct="1"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G</a:t>
            </a:r>
            <a:endParaRPr lang="en-US" sz="1600" kern="0" dirty="0" smtClean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321304" y="1611764"/>
            <a:ext cx="72968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(3, 2)</a:t>
            </a:r>
            <a:endParaRPr lang="en-US" sz="1600" kern="0" dirty="0">
              <a:solidFill>
                <a:sysClr val="windowText" lastClr="00000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632244" y="3126646"/>
            <a:ext cx="83227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(–2, 1)</a:t>
            </a:r>
            <a:endParaRPr lang="en-US" sz="1600" kern="0" dirty="0">
              <a:solidFill>
                <a:sysClr val="windowText" lastClr="00000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7961859" y="3137856"/>
            <a:ext cx="70724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(</a:t>
            </a:r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x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, </a:t>
            </a:r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y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)</a:t>
            </a:r>
            <a:endParaRPr lang="en-US" sz="1600" kern="0" dirty="0">
              <a:solidFill>
                <a:sysClr val="windowText" lastClr="00000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8" name="Line 27"/>
          <p:cNvSpPr>
            <a:spLocks noChangeShapeType="1"/>
          </p:cNvSpPr>
          <p:nvPr/>
        </p:nvSpPr>
        <p:spPr bwMode="auto">
          <a:xfrm>
            <a:off x="6631619" y="2944097"/>
            <a:ext cx="0" cy="123826"/>
          </a:xfrm>
          <a:prstGeom prst="line">
            <a:avLst/>
          </a:prstGeom>
          <a:ln w="19050">
            <a:solidFill>
              <a:schemeClr val="tx1"/>
            </a:solidFill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29" name="Line 27"/>
          <p:cNvSpPr>
            <a:spLocks noChangeShapeType="1"/>
          </p:cNvSpPr>
          <p:nvPr/>
        </p:nvSpPr>
        <p:spPr bwMode="auto">
          <a:xfrm>
            <a:off x="7703132" y="2953026"/>
            <a:ext cx="0" cy="123826"/>
          </a:xfrm>
          <a:prstGeom prst="line">
            <a:avLst/>
          </a:prstGeom>
          <a:ln w="19050">
            <a:solidFill>
              <a:schemeClr val="tx1"/>
            </a:solidFill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612138" y="2567087"/>
            <a:ext cx="87519" cy="136585"/>
            <a:chOff x="7757605" y="2269773"/>
            <a:chExt cx="87519" cy="136585"/>
          </a:xfrm>
        </p:grpSpPr>
        <p:sp>
          <p:nvSpPr>
            <p:cNvPr id="31" name="Line 27"/>
            <p:cNvSpPr>
              <a:spLocks noChangeShapeType="1"/>
            </p:cNvSpPr>
            <p:nvPr/>
          </p:nvSpPr>
          <p:spPr bwMode="auto">
            <a:xfrm flipH="1">
              <a:off x="7793079" y="2292605"/>
              <a:ext cx="52045" cy="113753"/>
            </a:xfrm>
            <a:prstGeom prst="line">
              <a:avLst/>
            </a:prstGeom>
            <a:ln w="19050">
              <a:solidFill>
                <a:schemeClr val="tx1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Line 27"/>
            <p:cNvSpPr>
              <a:spLocks noChangeShapeType="1"/>
            </p:cNvSpPr>
            <p:nvPr/>
          </p:nvSpPr>
          <p:spPr bwMode="auto">
            <a:xfrm flipH="1">
              <a:off x="7757605" y="2269773"/>
              <a:ext cx="52045" cy="113753"/>
            </a:xfrm>
            <a:prstGeom prst="line">
              <a:avLst/>
            </a:prstGeom>
            <a:ln w="19050">
              <a:solidFill>
                <a:schemeClr val="tx1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6821014" y="2123112"/>
            <a:ext cx="87519" cy="136585"/>
            <a:chOff x="6966481" y="1825798"/>
            <a:chExt cx="87519" cy="136585"/>
          </a:xfrm>
        </p:grpSpPr>
        <p:sp>
          <p:nvSpPr>
            <p:cNvPr id="34" name="Line 27"/>
            <p:cNvSpPr>
              <a:spLocks noChangeShapeType="1"/>
            </p:cNvSpPr>
            <p:nvPr/>
          </p:nvSpPr>
          <p:spPr bwMode="auto">
            <a:xfrm flipH="1">
              <a:off x="7001955" y="1848630"/>
              <a:ext cx="52045" cy="113753"/>
            </a:xfrm>
            <a:prstGeom prst="line">
              <a:avLst/>
            </a:prstGeom>
            <a:ln w="19050">
              <a:solidFill>
                <a:schemeClr val="tx1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Line 27"/>
            <p:cNvSpPr>
              <a:spLocks noChangeShapeType="1"/>
            </p:cNvSpPr>
            <p:nvPr/>
          </p:nvSpPr>
          <p:spPr bwMode="auto">
            <a:xfrm flipH="1">
              <a:off x="6966481" y="1825798"/>
              <a:ext cx="52045" cy="113753"/>
            </a:xfrm>
            <a:prstGeom prst="line">
              <a:avLst/>
            </a:prstGeom>
            <a:ln w="19050">
              <a:solidFill>
                <a:schemeClr val="tx1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 rot="1195636" flipH="1">
            <a:off x="6198962" y="2175857"/>
            <a:ext cx="140235" cy="89254"/>
            <a:chOff x="5762625" y="1685925"/>
            <a:chExt cx="143361" cy="123825"/>
          </a:xfrm>
        </p:grpSpPr>
        <p:sp>
          <p:nvSpPr>
            <p:cNvPr id="37" name="Line 27"/>
            <p:cNvSpPr>
              <a:spLocks noChangeShapeType="1"/>
            </p:cNvSpPr>
            <p:nvPr/>
          </p:nvSpPr>
          <p:spPr bwMode="auto">
            <a:xfrm flipH="1">
              <a:off x="5764044" y="1685925"/>
              <a:ext cx="141942" cy="0"/>
            </a:xfrm>
            <a:prstGeom prst="line">
              <a:avLst/>
            </a:prstGeom>
            <a:ln w="19050">
              <a:solidFill>
                <a:schemeClr val="tx1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8" name="Line 27"/>
            <p:cNvSpPr>
              <a:spLocks noChangeShapeType="1"/>
            </p:cNvSpPr>
            <p:nvPr/>
          </p:nvSpPr>
          <p:spPr bwMode="auto">
            <a:xfrm flipH="1">
              <a:off x="5764044" y="1747836"/>
              <a:ext cx="141942" cy="0"/>
            </a:xfrm>
            <a:prstGeom prst="line">
              <a:avLst/>
            </a:prstGeom>
            <a:ln w="19050">
              <a:solidFill>
                <a:schemeClr val="tx1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9" name="Line 27"/>
            <p:cNvSpPr>
              <a:spLocks noChangeShapeType="1"/>
            </p:cNvSpPr>
            <p:nvPr/>
          </p:nvSpPr>
          <p:spPr bwMode="auto">
            <a:xfrm flipH="1">
              <a:off x="5762625" y="1809750"/>
              <a:ext cx="141942" cy="0"/>
            </a:xfrm>
            <a:prstGeom prst="line">
              <a:avLst/>
            </a:prstGeom>
            <a:ln w="19050">
              <a:solidFill>
                <a:schemeClr val="tx1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 rot="1199908" flipH="1">
            <a:off x="6064473" y="2665536"/>
            <a:ext cx="144804" cy="82843"/>
            <a:chOff x="5762625" y="1694819"/>
            <a:chExt cx="148032" cy="114931"/>
          </a:xfrm>
        </p:grpSpPr>
        <p:sp>
          <p:nvSpPr>
            <p:cNvPr id="41" name="Line 27"/>
            <p:cNvSpPr>
              <a:spLocks noChangeShapeType="1"/>
            </p:cNvSpPr>
            <p:nvPr/>
          </p:nvSpPr>
          <p:spPr bwMode="auto">
            <a:xfrm flipH="1">
              <a:off x="5768715" y="1694819"/>
              <a:ext cx="141942" cy="0"/>
            </a:xfrm>
            <a:prstGeom prst="line">
              <a:avLst/>
            </a:prstGeom>
            <a:ln w="19050">
              <a:solidFill>
                <a:schemeClr val="tx1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Line 27"/>
            <p:cNvSpPr>
              <a:spLocks noChangeShapeType="1"/>
            </p:cNvSpPr>
            <p:nvPr/>
          </p:nvSpPr>
          <p:spPr bwMode="auto">
            <a:xfrm flipH="1">
              <a:off x="5764044" y="1747836"/>
              <a:ext cx="141942" cy="0"/>
            </a:xfrm>
            <a:prstGeom prst="line">
              <a:avLst/>
            </a:prstGeom>
            <a:ln w="19050">
              <a:solidFill>
                <a:schemeClr val="tx1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3" name="Line 27"/>
            <p:cNvSpPr>
              <a:spLocks noChangeShapeType="1"/>
            </p:cNvSpPr>
            <p:nvPr/>
          </p:nvSpPr>
          <p:spPr bwMode="auto">
            <a:xfrm flipH="1">
              <a:off x="5762625" y="1809750"/>
              <a:ext cx="141942" cy="0"/>
            </a:xfrm>
            <a:prstGeom prst="line">
              <a:avLst/>
            </a:prstGeom>
            <a:ln w="19050">
              <a:solidFill>
                <a:schemeClr val="tx1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7209102" y="1813340"/>
            <a:ext cx="813920" cy="611660"/>
            <a:chOff x="2428352" y="4019550"/>
            <a:chExt cx="813920" cy="611660"/>
          </a:xfrm>
        </p:grpSpPr>
        <p:sp>
          <p:nvSpPr>
            <p:cNvPr id="45" name="Double Bracket 44"/>
            <p:cNvSpPr/>
            <p:nvPr/>
          </p:nvSpPr>
          <p:spPr>
            <a:xfrm>
              <a:off x="2438400" y="4059202"/>
              <a:ext cx="755703" cy="516155"/>
            </a:xfrm>
            <a:prstGeom prst="bracketPair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endParaRPr lang="en-US" sz="1600">
                <a:solidFill>
                  <a:prstClr val="black"/>
                </a:solidFill>
              </a:endParaRPr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2428352" y="4019550"/>
              <a:ext cx="813920" cy="611660"/>
              <a:chOff x="2428352" y="4019550"/>
              <a:chExt cx="813920" cy="611660"/>
            </a:xfrm>
          </p:grpSpPr>
          <p:grpSp>
            <p:nvGrpSpPr>
              <p:cNvPr id="47" name="Group 46"/>
              <p:cNvGrpSpPr/>
              <p:nvPr/>
            </p:nvGrpSpPr>
            <p:grpSpPr>
              <a:xfrm>
                <a:off x="2428352" y="4019550"/>
                <a:ext cx="339176" cy="611660"/>
                <a:chOff x="2428352" y="4019550"/>
                <a:chExt cx="339176" cy="611660"/>
              </a:xfrm>
            </p:grpSpPr>
            <p:sp>
              <p:nvSpPr>
                <p:cNvPr id="54" name="Rectangle 53"/>
                <p:cNvSpPr/>
                <p:nvPr/>
              </p:nvSpPr>
              <p:spPr>
                <a:xfrm>
                  <a:off x="2448448" y="4019550"/>
                  <a:ext cx="319080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600" kern="0" dirty="0" smtClean="0">
                      <a:solidFill>
                        <a:sysClr val="windowText" lastClr="000000"/>
                      </a:solidFill>
                      <a:latin typeface="Bookman Old Style" pitchFamily="18" charset="0"/>
                    </a:rPr>
                    <a:t>5</a:t>
                  </a:r>
                  <a:endParaRPr lang="en-IN" sz="1600" baseline="-25000" dirty="0">
                    <a:solidFill>
                      <a:prstClr val="black"/>
                    </a:solidFill>
                    <a:latin typeface="Bookman Old Style" panose="02050604050505020204" pitchFamily="18" charset="0"/>
                  </a:endParaRPr>
                </a:p>
              </p:txBody>
            </p:sp>
            <p:cxnSp>
              <p:nvCxnSpPr>
                <p:cNvPr id="55" name="Straight Connector 54"/>
                <p:cNvCxnSpPr/>
                <p:nvPr/>
              </p:nvCxnSpPr>
              <p:spPr>
                <a:xfrm>
                  <a:off x="2488640" y="4301891"/>
                  <a:ext cx="204244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Rectangle 55"/>
                <p:cNvSpPr/>
                <p:nvPr/>
              </p:nvSpPr>
              <p:spPr>
                <a:xfrm>
                  <a:off x="2428352" y="4292656"/>
                  <a:ext cx="330548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600" kern="0" dirty="0" smtClean="0">
                      <a:solidFill>
                        <a:sysClr val="windowText" lastClr="000000"/>
                      </a:solidFill>
                      <a:latin typeface="Bookman Old Style" pitchFamily="18" charset="0"/>
                    </a:rPr>
                    <a:t>3</a:t>
                  </a:r>
                  <a:endParaRPr lang="en-IN" sz="1600" baseline="-25000" dirty="0">
                    <a:solidFill>
                      <a:prstClr val="black"/>
                    </a:solidFill>
                    <a:latin typeface="Bookman Old Style" panose="02050604050505020204" pitchFamily="18" charset="0"/>
                  </a:endParaRPr>
                </a:p>
              </p:txBody>
            </p:sp>
          </p:grpSp>
          <p:grpSp>
            <p:nvGrpSpPr>
              <p:cNvPr id="48" name="Group 47"/>
              <p:cNvGrpSpPr/>
              <p:nvPr/>
            </p:nvGrpSpPr>
            <p:grpSpPr>
              <a:xfrm>
                <a:off x="2903096" y="4019550"/>
                <a:ext cx="339176" cy="611660"/>
                <a:chOff x="2428352" y="4019550"/>
                <a:chExt cx="339176" cy="611660"/>
              </a:xfrm>
            </p:grpSpPr>
            <p:sp>
              <p:nvSpPr>
                <p:cNvPr id="51" name="Rectangle 50"/>
                <p:cNvSpPr/>
                <p:nvPr/>
              </p:nvSpPr>
              <p:spPr>
                <a:xfrm>
                  <a:off x="2448448" y="4019550"/>
                  <a:ext cx="319080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600" kern="0" dirty="0" smtClean="0">
                      <a:solidFill>
                        <a:sysClr val="windowText" lastClr="000000"/>
                      </a:solidFill>
                      <a:latin typeface="Bookman Old Style" pitchFamily="18" charset="0"/>
                    </a:rPr>
                    <a:t>1</a:t>
                  </a:r>
                  <a:endParaRPr lang="en-IN" sz="1600" baseline="-25000" dirty="0">
                    <a:solidFill>
                      <a:prstClr val="black"/>
                    </a:solidFill>
                    <a:latin typeface="Bookman Old Style" panose="02050604050505020204" pitchFamily="18" charset="0"/>
                  </a:endParaRPr>
                </a:p>
              </p:txBody>
            </p:sp>
            <p:cxnSp>
              <p:nvCxnSpPr>
                <p:cNvPr id="52" name="Straight Connector 51"/>
                <p:cNvCxnSpPr/>
                <p:nvPr/>
              </p:nvCxnSpPr>
              <p:spPr>
                <a:xfrm>
                  <a:off x="2488640" y="4301891"/>
                  <a:ext cx="204244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3" name="Rectangle 52"/>
                <p:cNvSpPr/>
                <p:nvPr/>
              </p:nvSpPr>
              <p:spPr>
                <a:xfrm>
                  <a:off x="2428352" y="4292656"/>
                  <a:ext cx="330548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600" kern="0" dirty="0" smtClean="0">
                      <a:solidFill>
                        <a:sysClr val="windowText" lastClr="000000"/>
                      </a:solidFill>
                      <a:latin typeface="Bookman Old Style" pitchFamily="18" charset="0"/>
                    </a:rPr>
                    <a:t>3</a:t>
                  </a:r>
                  <a:endParaRPr lang="en-IN" sz="1600" baseline="-25000" dirty="0">
                    <a:solidFill>
                      <a:prstClr val="black"/>
                    </a:solidFill>
                    <a:latin typeface="Bookman Old Style" panose="02050604050505020204" pitchFamily="18" charset="0"/>
                  </a:endParaRPr>
                </a:p>
              </p:txBody>
            </p:sp>
          </p:grpSp>
          <p:sp>
            <p:nvSpPr>
              <p:cNvPr id="49" name="Rectangle 4"/>
              <p:cNvSpPr>
                <a:spLocks noChangeArrowheads="1"/>
              </p:cNvSpPr>
              <p:nvPr/>
            </p:nvSpPr>
            <p:spPr bwMode="auto">
              <a:xfrm>
                <a:off x="2743750" y="4141680"/>
                <a:ext cx="306095" cy="3385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798513" indent="-798513" algn="just" fontAlgn="auto">
                  <a:spcBef>
                    <a:spcPts val="0"/>
                  </a:spcBef>
                  <a:spcAft>
                    <a:spcPts val="0"/>
                  </a:spcAft>
                  <a:tabLst>
                    <a:tab pos="290513" algn="l"/>
                    <a:tab pos="798513" algn="l"/>
                    <a:tab pos="1320800" algn="l"/>
                    <a:tab pos="2395538" algn="r"/>
                    <a:tab pos="2743200" algn="l"/>
                    <a:tab pos="3149600" algn="l"/>
                    <a:tab pos="5037138" algn="l"/>
                  </a:tabLst>
                  <a:defRPr/>
                </a:pPr>
                <a:r>
                  <a:rPr lang="en-US" sz="1600" kern="0" dirty="0" smtClean="0">
                    <a:solidFill>
                      <a:prstClr val="black"/>
                    </a:solidFill>
                    <a:latin typeface="Bookman Old Style" pitchFamily="18" charset="0"/>
                    <a:sym typeface="Symbol" pitchFamily="18" charset="2"/>
                  </a:rPr>
                  <a:t>–</a:t>
                </a:r>
                <a:endParaRPr lang="en-US" sz="1600" b="0" kern="0" dirty="0" smtClean="0">
                  <a:solidFill>
                    <a:srgbClr val="FFFFFF"/>
                  </a:solidFill>
                  <a:latin typeface="Bookman Old Style" pitchFamily="18" charset="0"/>
                  <a:sym typeface="Symbol" pitchFamily="18" charset="2"/>
                </a:endParaRPr>
              </a:p>
            </p:txBody>
          </p:sp>
          <p:sp>
            <p:nvSpPr>
              <p:cNvPr id="50" name="Rectangle 4"/>
              <p:cNvSpPr>
                <a:spLocks noChangeArrowheads="1"/>
              </p:cNvSpPr>
              <p:nvPr/>
            </p:nvSpPr>
            <p:spPr bwMode="auto">
              <a:xfrm>
                <a:off x="2662816" y="4141806"/>
                <a:ext cx="306095" cy="3385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798513" indent="-798513" algn="just" fontAlgn="auto">
                  <a:spcBef>
                    <a:spcPts val="0"/>
                  </a:spcBef>
                  <a:spcAft>
                    <a:spcPts val="0"/>
                  </a:spcAft>
                  <a:tabLst>
                    <a:tab pos="290513" algn="l"/>
                    <a:tab pos="798513" algn="l"/>
                    <a:tab pos="1320800" algn="l"/>
                    <a:tab pos="2395538" algn="r"/>
                    <a:tab pos="2743200" algn="l"/>
                    <a:tab pos="3149600" algn="l"/>
                    <a:tab pos="5037138" algn="l"/>
                  </a:tabLst>
                  <a:defRPr/>
                </a:pPr>
                <a:r>
                  <a:rPr lang="en-US" sz="1600" kern="0" dirty="0" smtClean="0">
                    <a:solidFill>
                      <a:prstClr val="black"/>
                    </a:solidFill>
                    <a:latin typeface="Bookman Old Style" pitchFamily="18" charset="0"/>
                    <a:sym typeface="Symbol" pitchFamily="18" charset="2"/>
                  </a:rPr>
                  <a:t>,</a:t>
                </a:r>
                <a:endParaRPr lang="en-US" sz="1600" b="0" kern="0" dirty="0" smtClean="0">
                  <a:solidFill>
                    <a:srgbClr val="FFFFFF"/>
                  </a:solidFill>
                  <a:latin typeface="Bookman Old Style" pitchFamily="18" charset="0"/>
                  <a:sym typeface="Symbol" pitchFamily="18" charset="2"/>
                </a:endParaRPr>
              </a:p>
            </p:txBody>
          </p:sp>
        </p:grpSp>
      </p:grpSp>
      <p:sp>
        <p:nvSpPr>
          <p:cNvPr id="57" name="Rectangle 56"/>
          <p:cNvSpPr/>
          <p:nvPr/>
        </p:nvSpPr>
        <p:spPr>
          <a:xfrm>
            <a:off x="515271" y="1329239"/>
            <a:ext cx="6591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Sol. 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761524" y="2008114"/>
            <a:ext cx="36259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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1185778" y="2008114"/>
            <a:ext cx="243207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By Centroid formula,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2840609" y="2869222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1" name="Double Bracket 60"/>
          <p:cNvSpPr/>
          <p:nvPr/>
        </p:nvSpPr>
        <p:spPr>
          <a:xfrm>
            <a:off x="3103001" y="2843528"/>
            <a:ext cx="2575344" cy="487443"/>
          </a:xfrm>
          <a:prstGeom prst="bracketPair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3165758" y="2776278"/>
            <a:ext cx="42543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63" name="Straight Connector 62"/>
          <p:cNvCxnSpPr/>
          <p:nvPr/>
        </p:nvCxnSpPr>
        <p:spPr>
          <a:xfrm>
            <a:off x="3195523" y="3116542"/>
            <a:ext cx="113557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/>
          <p:nvPr/>
        </p:nvSpPr>
        <p:spPr>
          <a:xfrm>
            <a:off x="3402708" y="2776278"/>
            <a:ext cx="2502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–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3606884" y="2779453"/>
            <a:ext cx="3399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3548076" y="3083622"/>
            <a:ext cx="3399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4240944" y="2910823"/>
            <a:ext cx="3399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,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68" name="Straight Connector 67"/>
          <p:cNvCxnSpPr/>
          <p:nvPr/>
        </p:nvCxnSpPr>
        <p:spPr>
          <a:xfrm>
            <a:off x="4589465" y="3107739"/>
            <a:ext cx="93849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/>
          <p:cNvSpPr/>
          <p:nvPr/>
        </p:nvSpPr>
        <p:spPr>
          <a:xfrm>
            <a:off x="4477221" y="2775321"/>
            <a:ext cx="4600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</a:t>
            </a:r>
            <a:endParaRPr lang="en-IN" sz="1600" i="1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4749517" y="2775321"/>
            <a:ext cx="2502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4895483" y="2775321"/>
            <a:ext cx="33855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4883200" y="3076768"/>
            <a:ext cx="3399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3" name="Rectangular Callout 72"/>
          <p:cNvSpPr/>
          <p:nvPr/>
        </p:nvSpPr>
        <p:spPr>
          <a:xfrm>
            <a:off x="4372367" y="1662169"/>
            <a:ext cx="1672817" cy="418447"/>
          </a:xfrm>
          <a:prstGeom prst="wedgeRectCallout">
            <a:avLst>
              <a:gd name="adj1" fmla="val 70081"/>
              <a:gd name="adj2" fmla="val -1615"/>
            </a:avLst>
          </a:prstGeom>
          <a:solidFill>
            <a:srgbClr val="00206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4400576" y="1741307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5193599" y="1737847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4311744" y="1682529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1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3,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5132459" y="1682529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1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2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8" name="Rectangular Callout 77"/>
          <p:cNvSpPr/>
          <p:nvPr/>
        </p:nvSpPr>
        <p:spPr>
          <a:xfrm>
            <a:off x="4966107" y="3498872"/>
            <a:ext cx="1672817" cy="418447"/>
          </a:xfrm>
          <a:prstGeom prst="wedgeRectCallout">
            <a:avLst>
              <a:gd name="adj1" fmla="val -2802"/>
              <a:gd name="adj2" fmla="val -95267"/>
            </a:avLst>
          </a:prstGeom>
          <a:solidFill>
            <a:srgbClr val="00206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4994316" y="3578010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5787339" y="3574550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4895756" y="3519232"/>
            <a:ext cx="9749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2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–2,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5726199" y="3519232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2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1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83" name="Group 82"/>
          <p:cNvGrpSpPr/>
          <p:nvPr/>
        </p:nvGrpSpPr>
        <p:grpSpPr>
          <a:xfrm>
            <a:off x="1149814" y="1253039"/>
            <a:ext cx="2935294" cy="611660"/>
            <a:chOff x="950906" y="1276350"/>
            <a:chExt cx="2935294" cy="611660"/>
          </a:xfrm>
        </p:grpSpPr>
        <p:sp>
          <p:nvSpPr>
            <p:cNvPr id="84" name="Rectangle 83"/>
            <p:cNvSpPr/>
            <p:nvPr/>
          </p:nvSpPr>
          <p:spPr>
            <a:xfrm>
              <a:off x="950906" y="1356447"/>
              <a:ext cx="217633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/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  <a:sym typeface="Symbol"/>
                </a:rPr>
                <a:t>A(3, 2), B(–2, 1), G      </a:t>
              </a:r>
              <a:endParaRPr lang="en-IN" sz="1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grpSp>
          <p:nvGrpSpPr>
            <p:cNvPr id="85" name="Group 84"/>
            <p:cNvGrpSpPr/>
            <p:nvPr/>
          </p:nvGrpSpPr>
          <p:grpSpPr>
            <a:xfrm>
              <a:off x="3072280" y="1276350"/>
              <a:ext cx="813920" cy="611660"/>
              <a:chOff x="2428352" y="4019550"/>
              <a:chExt cx="813920" cy="611660"/>
            </a:xfrm>
          </p:grpSpPr>
          <p:sp>
            <p:nvSpPr>
              <p:cNvPr id="86" name="Double Bracket 85"/>
              <p:cNvSpPr/>
              <p:nvPr/>
            </p:nvSpPr>
            <p:spPr>
              <a:xfrm>
                <a:off x="2438400" y="4059202"/>
                <a:ext cx="755703" cy="516155"/>
              </a:xfrm>
              <a:prstGeom prst="bracketPair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endParaRPr lang="en-US" sz="1600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87" name="Group 86"/>
              <p:cNvGrpSpPr/>
              <p:nvPr/>
            </p:nvGrpSpPr>
            <p:grpSpPr>
              <a:xfrm>
                <a:off x="2428352" y="4019550"/>
                <a:ext cx="813920" cy="611660"/>
                <a:chOff x="2428352" y="4019550"/>
                <a:chExt cx="813920" cy="611660"/>
              </a:xfrm>
            </p:grpSpPr>
            <p:grpSp>
              <p:nvGrpSpPr>
                <p:cNvPr id="88" name="Group 87"/>
                <p:cNvGrpSpPr/>
                <p:nvPr/>
              </p:nvGrpSpPr>
              <p:grpSpPr>
                <a:xfrm>
                  <a:off x="2428352" y="4019550"/>
                  <a:ext cx="339176" cy="611660"/>
                  <a:chOff x="2428352" y="4019550"/>
                  <a:chExt cx="339176" cy="611660"/>
                </a:xfrm>
              </p:grpSpPr>
              <p:sp>
                <p:nvSpPr>
                  <p:cNvPr id="95" name="Rectangle 94"/>
                  <p:cNvSpPr/>
                  <p:nvPr/>
                </p:nvSpPr>
                <p:spPr>
                  <a:xfrm>
                    <a:off x="2448448" y="4019550"/>
                    <a:ext cx="319080" cy="338554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1600" kern="0" dirty="0" smtClean="0">
                        <a:solidFill>
                          <a:sysClr val="windowText" lastClr="000000"/>
                        </a:solidFill>
                        <a:latin typeface="Bookman Old Style" pitchFamily="18" charset="0"/>
                      </a:rPr>
                      <a:t>5</a:t>
                    </a:r>
                    <a:endParaRPr lang="en-IN" sz="1600" baseline="-25000" dirty="0">
                      <a:solidFill>
                        <a:prstClr val="black"/>
                      </a:solidFill>
                      <a:latin typeface="Bookman Old Style" panose="02050604050505020204" pitchFamily="18" charset="0"/>
                    </a:endParaRPr>
                  </a:p>
                </p:txBody>
              </p:sp>
              <p:cxnSp>
                <p:nvCxnSpPr>
                  <p:cNvPr id="96" name="Straight Connector 95"/>
                  <p:cNvCxnSpPr/>
                  <p:nvPr/>
                </p:nvCxnSpPr>
                <p:spPr>
                  <a:xfrm>
                    <a:off x="2488640" y="4301891"/>
                    <a:ext cx="204244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97" name="Rectangle 96"/>
                  <p:cNvSpPr/>
                  <p:nvPr/>
                </p:nvSpPr>
                <p:spPr>
                  <a:xfrm>
                    <a:off x="2428352" y="4292656"/>
                    <a:ext cx="330548" cy="338554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1600" kern="0" dirty="0" smtClean="0">
                        <a:solidFill>
                          <a:sysClr val="windowText" lastClr="000000"/>
                        </a:solidFill>
                        <a:latin typeface="Bookman Old Style" pitchFamily="18" charset="0"/>
                      </a:rPr>
                      <a:t>3</a:t>
                    </a:r>
                    <a:endParaRPr lang="en-IN" sz="1600" baseline="-25000" dirty="0">
                      <a:solidFill>
                        <a:prstClr val="black"/>
                      </a:solidFill>
                      <a:latin typeface="Bookman Old Style" panose="02050604050505020204" pitchFamily="18" charset="0"/>
                    </a:endParaRPr>
                  </a:p>
                </p:txBody>
              </p:sp>
            </p:grpSp>
            <p:grpSp>
              <p:nvGrpSpPr>
                <p:cNvPr id="89" name="Group 88"/>
                <p:cNvGrpSpPr/>
                <p:nvPr/>
              </p:nvGrpSpPr>
              <p:grpSpPr>
                <a:xfrm>
                  <a:off x="2903096" y="4019550"/>
                  <a:ext cx="339176" cy="611660"/>
                  <a:chOff x="2428352" y="4019550"/>
                  <a:chExt cx="339176" cy="611660"/>
                </a:xfrm>
              </p:grpSpPr>
              <p:sp>
                <p:nvSpPr>
                  <p:cNvPr id="92" name="Rectangle 91"/>
                  <p:cNvSpPr/>
                  <p:nvPr/>
                </p:nvSpPr>
                <p:spPr>
                  <a:xfrm>
                    <a:off x="2448448" y="4019550"/>
                    <a:ext cx="319080" cy="338554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1600" kern="0" dirty="0" smtClean="0">
                        <a:solidFill>
                          <a:sysClr val="windowText" lastClr="000000"/>
                        </a:solidFill>
                        <a:latin typeface="Bookman Old Style" pitchFamily="18" charset="0"/>
                      </a:rPr>
                      <a:t>1</a:t>
                    </a:r>
                    <a:endParaRPr lang="en-IN" sz="1600" baseline="-25000" dirty="0">
                      <a:solidFill>
                        <a:prstClr val="black"/>
                      </a:solidFill>
                      <a:latin typeface="Bookman Old Style" panose="02050604050505020204" pitchFamily="18" charset="0"/>
                    </a:endParaRPr>
                  </a:p>
                </p:txBody>
              </p:sp>
              <p:cxnSp>
                <p:nvCxnSpPr>
                  <p:cNvPr id="93" name="Straight Connector 92"/>
                  <p:cNvCxnSpPr/>
                  <p:nvPr/>
                </p:nvCxnSpPr>
                <p:spPr>
                  <a:xfrm>
                    <a:off x="2488640" y="4301891"/>
                    <a:ext cx="204244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94" name="Rectangle 93"/>
                  <p:cNvSpPr/>
                  <p:nvPr/>
                </p:nvSpPr>
                <p:spPr>
                  <a:xfrm>
                    <a:off x="2428352" y="4292656"/>
                    <a:ext cx="330548" cy="338554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1600" kern="0" dirty="0" smtClean="0">
                        <a:solidFill>
                          <a:sysClr val="windowText" lastClr="000000"/>
                        </a:solidFill>
                        <a:latin typeface="Bookman Old Style" pitchFamily="18" charset="0"/>
                      </a:rPr>
                      <a:t>3</a:t>
                    </a:r>
                    <a:endParaRPr lang="en-IN" sz="1600" baseline="-25000" dirty="0">
                      <a:solidFill>
                        <a:prstClr val="black"/>
                      </a:solidFill>
                      <a:latin typeface="Bookman Old Style" panose="02050604050505020204" pitchFamily="18" charset="0"/>
                    </a:endParaRPr>
                  </a:p>
                </p:txBody>
              </p:sp>
            </p:grpSp>
            <p:sp>
              <p:nvSpPr>
                <p:cNvPr id="90" name="Rectangle 4"/>
                <p:cNvSpPr>
                  <a:spLocks noChangeArrowheads="1"/>
                </p:cNvSpPr>
                <p:nvPr/>
              </p:nvSpPr>
              <p:spPr bwMode="auto">
                <a:xfrm>
                  <a:off x="2743750" y="4141680"/>
                  <a:ext cx="306095" cy="33855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pPr marL="798513" indent="-798513" algn="just" fontAlgn="auto">
                    <a:spcBef>
                      <a:spcPts val="0"/>
                    </a:spcBef>
                    <a:spcAft>
                      <a:spcPts val="0"/>
                    </a:spcAft>
                    <a:tabLst>
                      <a:tab pos="290513" algn="l"/>
                      <a:tab pos="798513" algn="l"/>
                      <a:tab pos="1320800" algn="l"/>
                      <a:tab pos="2395538" algn="r"/>
                      <a:tab pos="2743200" algn="l"/>
                      <a:tab pos="3149600" algn="l"/>
                      <a:tab pos="5037138" algn="l"/>
                    </a:tabLst>
                    <a:defRPr/>
                  </a:pPr>
                  <a:r>
                    <a:rPr lang="en-US" sz="1600" kern="0" dirty="0" smtClean="0">
                      <a:solidFill>
                        <a:prstClr val="black"/>
                      </a:solidFill>
                      <a:latin typeface="Bookman Old Style" pitchFamily="18" charset="0"/>
                      <a:sym typeface="Symbol" pitchFamily="18" charset="2"/>
                    </a:rPr>
                    <a:t>–</a:t>
                  </a:r>
                  <a:endParaRPr lang="en-US" sz="1600" b="0" kern="0" dirty="0" smtClean="0">
                    <a:solidFill>
                      <a:srgbClr val="FFFFFF"/>
                    </a:solidFill>
                    <a:latin typeface="Bookman Old Style" pitchFamily="18" charset="0"/>
                    <a:sym typeface="Symbol" pitchFamily="18" charset="2"/>
                  </a:endParaRPr>
                </a:p>
              </p:txBody>
            </p:sp>
            <p:sp>
              <p:nvSpPr>
                <p:cNvPr id="91" name="Rectangle 4"/>
                <p:cNvSpPr>
                  <a:spLocks noChangeArrowheads="1"/>
                </p:cNvSpPr>
                <p:nvPr/>
              </p:nvSpPr>
              <p:spPr bwMode="auto">
                <a:xfrm>
                  <a:off x="2662816" y="4141806"/>
                  <a:ext cx="306095" cy="33855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pPr marL="798513" indent="-798513" algn="just" fontAlgn="auto">
                    <a:spcBef>
                      <a:spcPts val="0"/>
                    </a:spcBef>
                    <a:spcAft>
                      <a:spcPts val="0"/>
                    </a:spcAft>
                    <a:tabLst>
                      <a:tab pos="290513" algn="l"/>
                      <a:tab pos="798513" algn="l"/>
                      <a:tab pos="1320800" algn="l"/>
                      <a:tab pos="2395538" algn="r"/>
                      <a:tab pos="2743200" algn="l"/>
                      <a:tab pos="3149600" algn="l"/>
                      <a:tab pos="5037138" algn="l"/>
                    </a:tabLst>
                    <a:defRPr/>
                  </a:pPr>
                  <a:r>
                    <a:rPr lang="en-US" sz="1600" kern="0" dirty="0" smtClean="0">
                      <a:solidFill>
                        <a:prstClr val="black"/>
                      </a:solidFill>
                      <a:latin typeface="Bookman Old Style" pitchFamily="18" charset="0"/>
                      <a:sym typeface="Symbol" pitchFamily="18" charset="2"/>
                    </a:rPr>
                    <a:t>,</a:t>
                  </a:r>
                  <a:endParaRPr lang="en-US" sz="1600" b="0" kern="0" dirty="0" smtClean="0">
                    <a:solidFill>
                      <a:srgbClr val="FFFFFF"/>
                    </a:solidFill>
                    <a:latin typeface="Bookman Old Style" pitchFamily="18" charset="0"/>
                    <a:sym typeface="Symbol" pitchFamily="18" charset="2"/>
                  </a:endParaRPr>
                </a:p>
              </p:txBody>
            </p:sp>
          </p:grpSp>
        </p:grpSp>
      </p:grpSp>
      <p:sp>
        <p:nvSpPr>
          <p:cNvPr id="98" name="Rectangle 97"/>
          <p:cNvSpPr/>
          <p:nvPr/>
        </p:nvSpPr>
        <p:spPr>
          <a:xfrm>
            <a:off x="1142597" y="1760819"/>
            <a:ext cx="33441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Let coordinates of C are (</a:t>
            </a:r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x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, </a:t>
            </a:r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y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)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9" name="Rectangular Callout 98"/>
          <p:cNvSpPr/>
          <p:nvPr/>
        </p:nvSpPr>
        <p:spPr>
          <a:xfrm>
            <a:off x="6667772" y="3472315"/>
            <a:ext cx="1672817" cy="418447"/>
          </a:xfrm>
          <a:prstGeom prst="wedgeRectCallout">
            <a:avLst>
              <a:gd name="adj1" fmla="val 38195"/>
              <a:gd name="adj2" fmla="val -87463"/>
            </a:avLst>
          </a:prstGeom>
          <a:solidFill>
            <a:srgbClr val="00206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6695981" y="3551453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7489004" y="3547993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6636333" y="3492675"/>
            <a:ext cx="85953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3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</a:t>
            </a:r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x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,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7467078" y="3492675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3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</a:t>
            </a:r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y</a:t>
            </a:r>
            <a:endParaRPr lang="en-IN" sz="1600" i="1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574958" y="2323690"/>
            <a:ext cx="2514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Coordinates of G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2840609" y="2323690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6" name="Double Bracket 105"/>
          <p:cNvSpPr/>
          <p:nvPr/>
        </p:nvSpPr>
        <p:spPr>
          <a:xfrm>
            <a:off x="3133100" y="2297996"/>
            <a:ext cx="2755170" cy="487443"/>
          </a:xfrm>
          <a:prstGeom prst="bracketPair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3146681" y="2230746"/>
            <a:ext cx="42543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108" name="Straight Connector 107"/>
          <p:cNvCxnSpPr/>
          <p:nvPr/>
        </p:nvCxnSpPr>
        <p:spPr>
          <a:xfrm>
            <a:off x="3228637" y="2581058"/>
            <a:ext cx="113557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 108"/>
          <p:cNvSpPr/>
          <p:nvPr/>
        </p:nvSpPr>
        <p:spPr>
          <a:xfrm>
            <a:off x="3384125" y="2230746"/>
            <a:ext cx="2502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3588300" y="2233921"/>
            <a:ext cx="52402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3588301" y="2516318"/>
            <a:ext cx="3399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4308758" y="2306671"/>
            <a:ext cx="3399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,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113" name="Straight Connector 112"/>
          <p:cNvCxnSpPr/>
          <p:nvPr/>
        </p:nvCxnSpPr>
        <p:spPr>
          <a:xfrm>
            <a:off x="4542199" y="2567509"/>
            <a:ext cx="124913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 113"/>
          <p:cNvSpPr/>
          <p:nvPr/>
        </p:nvSpPr>
        <p:spPr>
          <a:xfrm>
            <a:off x="4501535" y="2202433"/>
            <a:ext cx="4600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</a:t>
            </a:r>
            <a:endParaRPr lang="en-IN" sz="1600" i="1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4780761" y="2202433"/>
            <a:ext cx="2502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5006885" y="2202433"/>
            <a:ext cx="43836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4950782" y="2503880"/>
            <a:ext cx="3399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3841325" y="2233697"/>
            <a:ext cx="2502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4045501" y="2236872"/>
            <a:ext cx="4875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5282102" y="2202433"/>
            <a:ext cx="2502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5497340" y="2202433"/>
            <a:ext cx="52047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3840824" y="2781994"/>
            <a:ext cx="2502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4045000" y="2785169"/>
            <a:ext cx="3399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x</a:t>
            </a:r>
            <a:endParaRPr lang="en-IN" sz="1600" i="1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5104793" y="2775321"/>
            <a:ext cx="2502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5298259" y="2753549"/>
            <a:ext cx="33855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y</a:t>
            </a:r>
            <a:endParaRPr lang="en-IN" sz="1600" i="1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26" name="Group 125"/>
          <p:cNvGrpSpPr/>
          <p:nvPr/>
        </p:nvGrpSpPr>
        <p:grpSpPr>
          <a:xfrm>
            <a:off x="2057207" y="2726229"/>
            <a:ext cx="813920" cy="611660"/>
            <a:chOff x="2428352" y="4019550"/>
            <a:chExt cx="813920" cy="611660"/>
          </a:xfrm>
        </p:grpSpPr>
        <p:sp>
          <p:nvSpPr>
            <p:cNvPr id="127" name="Double Bracket 126"/>
            <p:cNvSpPr/>
            <p:nvPr/>
          </p:nvSpPr>
          <p:spPr>
            <a:xfrm>
              <a:off x="2438400" y="4059202"/>
              <a:ext cx="755703" cy="516155"/>
            </a:xfrm>
            <a:prstGeom prst="bracketPair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endParaRPr lang="en-US" sz="1600">
                <a:solidFill>
                  <a:prstClr val="black"/>
                </a:solidFill>
              </a:endParaRPr>
            </a:p>
          </p:txBody>
        </p:sp>
        <p:grpSp>
          <p:nvGrpSpPr>
            <p:cNvPr id="128" name="Group 127"/>
            <p:cNvGrpSpPr/>
            <p:nvPr/>
          </p:nvGrpSpPr>
          <p:grpSpPr>
            <a:xfrm>
              <a:off x="2428352" y="4019550"/>
              <a:ext cx="813920" cy="611660"/>
              <a:chOff x="2428352" y="4019550"/>
              <a:chExt cx="813920" cy="611660"/>
            </a:xfrm>
          </p:grpSpPr>
          <p:grpSp>
            <p:nvGrpSpPr>
              <p:cNvPr id="129" name="Group 128"/>
              <p:cNvGrpSpPr/>
              <p:nvPr/>
            </p:nvGrpSpPr>
            <p:grpSpPr>
              <a:xfrm>
                <a:off x="2428352" y="4019550"/>
                <a:ext cx="339176" cy="611660"/>
                <a:chOff x="2428352" y="4019550"/>
                <a:chExt cx="339176" cy="611660"/>
              </a:xfrm>
            </p:grpSpPr>
            <p:sp>
              <p:nvSpPr>
                <p:cNvPr id="136" name="Rectangle 135"/>
                <p:cNvSpPr/>
                <p:nvPr/>
              </p:nvSpPr>
              <p:spPr>
                <a:xfrm>
                  <a:off x="2448448" y="4019550"/>
                  <a:ext cx="319080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600" kern="0" dirty="0" smtClean="0">
                      <a:solidFill>
                        <a:sysClr val="windowText" lastClr="000000"/>
                      </a:solidFill>
                      <a:latin typeface="Bookman Old Style" pitchFamily="18" charset="0"/>
                    </a:rPr>
                    <a:t>5</a:t>
                  </a:r>
                  <a:endParaRPr lang="en-IN" sz="1600" baseline="-25000" dirty="0">
                    <a:solidFill>
                      <a:prstClr val="black"/>
                    </a:solidFill>
                    <a:latin typeface="Bookman Old Style" panose="02050604050505020204" pitchFamily="18" charset="0"/>
                  </a:endParaRPr>
                </a:p>
              </p:txBody>
            </p:sp>
            <p:cxnSp>
              <p:nvCxnSpPr>
                <p:cNvPr id="137" name="Straight Connector 136"/>
                <p:cNvCxnSpPr/>
                <p:nvPr/>
              </p:nvCxnSpPr>
              <p:spPr>
                <a:xfrm>
                  <a:off x="2488640" y="4301891"/>
                  <a:ext cx="204244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8" name="Rectangle 137"/>
                <p:cNvSpPr/>
                <p:nvPr/>
              </p:nvSpPr>
              <p:spPr>
                <a:xfrm>
                  <a:off x="2428352" y="4292656"/>
                  <a:ext cx="330548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600" kern="0" dirty="0" smtClean="0">
                      <a:solidFill>
                        <a:sysClr val="windowText" lastClr="000000"/>
                      </a:solidFill>
                      <a:latin typeface="Bookman Old Style" pitchFamily="18" charset="0"/>
                    </a:rPr>
                    <a:t>3</a:t>
                  </a:r>
                  <a:endParaRPr lang="en-IN" sz="1600" baseline="-25000" dirty="0">
                    <a:solidFill>
                      <a:prstClr val="black"/>
                    </a:solidFill>
                    <a:latin typeface="Bookman Old Style" panose="02050604050505020204" pitchFamily="18" charset="0"/>
                  </a:endParaRPr>
                </a:p>
              </p:txBody>
            </p:sp>
          </p:grpSp>
          <p:grpSp>
            <p:nvGrpSpPr>
              <p:cNvPr id="130" name="Group 129"/>
              <p:cNvGrpSpPr/>
              <p:nvPr/>
            </p:nvGrpSpPr>
            <p:grpSpPr>
              <a:xfrm>
                <a:off x="2903096" y="4019550"/>
                <a:ext cx="339176" cy="611660"/>
                <a:chOff x="2428352" y="4019550"/>
                <a:chExt cx="339176" cy="611660"/>
              </a:xfrm>
            </p:grpSpPr>
            <p:sp>
              <p:nvSpPr>
                <p:cNvPr id="133" name="Rectangle 132"/>
                <p:cNvSpPr/>
                <p:nvPr/>
              </p:nvSpPr>
              <p:spPr>
                <a:xfrm>
                  <a:off x="2448448" y="4019550"/>
                  <a:ext cx="319080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600" kern="0" dirty="0" smtClean="0">
                      <a:solidFill>
                        <a:sysClr val="windowText" lastClr="000000"/>
                      </a:solidFill>
                      <a:latin typeface="Bookman Old Style" pitchFamily="18" charset="0"/>
                    </a:rPr>
                    <a:t>1</a:t>
                  </a:r>
                  <a:endParaRPr lang="en-IN" sz="1600" baseline="-25000" dirty="0">
                    <a:solidFill>
                      <a:prstClr val="black"/>
                    </a:solidFill>
                    <a:latin typeface="Bookman Old Style" panose="02050604050505020204" pitchFamily="18" charset="0"/>
                  </a:endParaRPr>
                </a:p>
              </p:txBody>
            </p:sp>
            <p:cxnSp>
              <p:nvCxnSpPr>
                <p:cNvPr id="134" name="Straight Connector 133"/>
                <p:cNvCxnSpPr/>
                <p:nvPr/>
              </p:nvCxnSpPr>
              <p:spPr>
                <a:xfrm>
                  <a:off x="2488640" y="4301891"/>
                  <a:ext cx="204244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5" name="Rectangle 134"/>
                <p:cNvSpPr/>
                <p:nvPr/>
              </p:nvSpPr>
              <p:spPr>
                <a:xfrm>
                  <a:off x="2428352" y="4292656"/>
                  <a:ext cx="330548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600" kern="0" dirty="0" smtClean="0">
                      <a:solidFill>
                        <a:sysClr val="windowText" lastClr="000000"/>
                      </a:solidFill>
                      <a:latin typeface="Bookman Old Style" pitchFamily="18" charset="0"/>
                    </a:rPr>
                    <a:t>3</a:t>
                  </a:r>
                  <a:endParaRPr lang="en-IN" sz="1600" baseline="-25000" dirty="0">
                    <a:solidFill>
                      <a:prstClr val="black"/>
                    </a:solidFill>
                    <a:latin typeface="Bookman Old Style" panose="02050604050505020204" pitchFamily="18" charset="0"/>
                  </a:endParaRPr>
                </a:p>
              </p:txBody>
            </p:sp>
          </p:grpSp>
          <p:sp>
            <p:nvSpPr>
              <p:cNvPr id="131" name="Rectangle 4"/>
              <p:cNvSpPr>
                <a:spLocks noChangeArrowheads="1"/>
              </p:cNvSpPr>
              <p:nvPr/>
            </p:nvSpPr>
            <p:spPr bwMode="auto">
              <a:xfrm>
                <a:off x="2743750" y="4141680"/>
                <a:ext cx="306095" cy="3385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798513" indent="-798513" algn="just" fontAlgn="auto">
                  <a:spcBef>
                    <a:spcPts val="0"/>
                  </a:spcBef>
                  <a:spcAft>
                    <a:spcPts val="0"/>
                  </a:spcAft>
                  <a:tabLst>
                    <a:tab pos="290513" algn="l"/>
                    <a:tab pos="798513" algn="l"/>
                    <a:tab pos="1320800" algn="l"/>
                    <a:tab pos="2395538" algn="r"/>
                    <a:tab pos="2743200" algn="l"/>
                    <a:tab pos="3149600" algn="l"/>
                    <a:tab pos="5037138" algn="l"/>
                  </a:tabLst>
                  <a:defRPr/>
                </a:pPr>
                <a:r>
                  <a:rPr lang="en-US" sz="1600" kern="0" dirty="0" smtClean="0">
                    <a:solidFill>
                      <a:prstClr val="black"/>
                    </a:solidFill>
                    <a:latin typeface="Bookman Old Style" pitchFamily="18" charset="0"/>
                    <a:sym typeface="Symbol" pitchFamily="18" charset="2"/>
                  </a:rPr>
                  <a:t>–</a:t>
                </a:r>
                <a:endParaRPr lang="en-US" sz="1600" b="0" kern="0" dirty="0" smtClean="0">
                  <a:solidFill>
                    <a:srgbClr val="FFFFFF"/>
                  </a:solidFill>
                  <a:latin typeface="Bookman Old Style" pitchFamily="18" charset="0"/>
                  <a:sym typeface="Symbol" pitchFamily="18" charset="2"/>
                </a:endParaRPr>
              </a:p>
            </p:txBody>
          </p:sp>
          <p:sp>
            <p:nvSpPr>
              <p:cNvPr id="132" name="Rectangle 4"/>
              <p:cNvSpPr>
                <a:spLocks noChangeArrowheads="1"/>
              </p:cNvSpPr>
              <p:nvPr/>
            </p:nvSpPr>
            <p:spPr bwMode="auto">
              <a:xfrm>
                <a:off x="2662816" y="4141806"/>
                <a:ext cx="306095" cy="3385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798513" indent="-798513" algn="just" fontAlgn="auto">
                  <a:spcBef>
                    <a:spcPts val="0"/>
                  </a:spcBef>
                  <a:spcAft>
                    <a:spcPts val="0"/>
                  </a:spcAft>
                  <a:tabLst>
                    <a:tab pos="290513" algn="l"/>
                    <a:tab pos="798513" algn="l"/>
                    <a:tab pos="1320800" algn="l"/>
                    <a:tab pos="2395538" algn="r"/>
                    <a:tab pos="2743200" algn="l"/>
                    <a:tab pos="3149600" algn="l"/>
                    <a:tab pos="5037138" algn="l"/>
                  </a:tabLst>
                  <a:defRPr/>
                </a:pPr>
                <a:r>
                  <a:rPr lang="en-US" sz="1600" kern="0" dirty="0" smtClean="0">
                    <a:solidFill>
                      <a:prstClr val="black"/>
                    </a:solidFill>
                    <a:latin typeface="Bookman Old Style" pitchFamily="18" charset="0"/>
                    <a:sym typeface="Symbol" pitchFamily="18" charset="2"/>
                  </a:rPr>
                  <a:t>,</a:t>
                </a:r>
                <a:endParaRPr lang="en-US" sz="1600" b="0" kern="0" dirty="0" smtClean="0">
                  <a:solidFill>
                    <a:srgbClr val="FFFFFF"/>
                  </a:solidFill>
                  <a:latin typeface="Bookman Old Style" pitchFamily="18" charset="0"/>
                  <a:sym typeface="Symbol" pitchFamily="18" charset="2"/>
                </a:endParaRPr>
              </a:p>
            </p:txBody>
          </p:sp>
        </p:grpSp>
      </p:grpSp>
      <p:sp>
        <p:nvSpPr>
          <p:cNvPr id="139" name="Rectangle 138"/>
          <p:cNvSpPr/>
          <p:nvPr/>
        </p:nvSpPr>
        <p:spPr>
          <a:xfrm>
            <a:off x="2835515" y="3498362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40" name="Double Bracket 139"/>
          <p:cNvSpPr/>
          <p:nvPr/>
        </p:nvSpPr>
        <p:spPr>
          <a:xfrm>
            <a:off x="3142084" y="3472668"/>
            <a:ext cx="1732097" cy="487443"/>
          </a:xfrm>
          <a:prstGeom prst="bracketPair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141" name="Rectangle 140"/>
          <p:cNvSpPr/>
          <p:nvPr/>
        </p:nvSpPr>
        <p:spPr>
          <a:xfrm>
            <a:off x="3128006" y="3405418"/>
            <a:ext cx="42543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142" name="Straight Connector 141"/>
          <p:cNvCxnSpPr/>
          <p:nvPr/>
        </p:nvCxnSpPr>
        <p:spPr>
          <a:xfrm>
            <a:off x="3224637" y="3745682"/>
            <a:ext cx="58855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Rectangle 142"/>
          <p:cNvSpPr/>
          <p:nvPr/>
        </p:nvSpPr>
        <p:spPr>
          <a:xfrm>
            <a:off x="3350816" y="3712762"/>
            <a:ext cx="3399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44" name="Rectangle 143"/>
          <p:cNvSpPr/>
          <p:nvPr/>
        </p:nvSpPr>
        <p:spPr>
          <a:xfrm>
            <a:off x="3833068" y="3539963"/>
            <a:ext cx="3399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,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145" name="Straight Connector 144"/>
          <p:cNvCxnSpPr/>
          <p:nvPr/>
        </p:nvCxnSpPr>
        <p:spPr>
          <a:xfrm>
            <a:off x="4131180" y="3736879"/>
            <a:ext cx="64741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Rectangle 145"/>
          <p:cNvSpPr/>
          <p:nvPr/>
        </p:nvSpPr>
        <p:spPr>
          <a:xfrm>
            <a:off x="4047573" y="3404461"/>
            <a:ext cx="4600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i="1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47" name="Rectangle 146"/>
          <p:cNvSpPr/>
          <p:nvPr/>
        </p:nvSpPr>
        <p:spPr>
          <a:xfrm>
            <a:off x="4301148" y="3705908"/>
            <a:ext cx="3399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48" name="Rectangle 147"/>
          <p:cNvSpPr/>
          <p:nvPr/>
        </p:nvSpPr>
        <p:spPr>
          <a:xfrm>
            <a:off x="3394356" y="3411134"/>
            <a:ext cx="2502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49" name="Rectangle 148"/>
          <p:cNvSpPr/>
          <p:nvPr/>
        </p:nvSpPr>
        <p:spPr>
          <a:xfrm>
            <a:off x="3598532" y="3414309"/>
            <a:ext cx="3399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x</a:t>
            </a:r>
            <a:endParaRPr lang="en-IN" sz="1600" i="1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50" name="Rectangle 149"/>
          <p:cNvSpPr/>
          <p:nvPr/>
        </p:nvSpPr>
        <p:spPr>
          <a:xfrm>
            <a:off x="4319632" y="3404461"/>
            <a:ext cx="2502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51" name="Rectangle 150"/>
          <p:cNvSpPr/>
          <p:nvPr/>
        </p:nvSpPr>
        <p:spPr>
          <a:xfrm>
            <a:off x="4513098" y="3382689"/>
            <a:ext cx="33855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y</a:t>
            </a:r>
            <a:endParaRPr lang="en-IN" sz="1600" i="1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52" name="Group 151"/>
          <p:cNvGrpSpPr/>
          <p:nvPr/>
        </p:nvGrpSpPr>
        <p:grpSpPr>
          <a:xfrm>
            <a:off x="2077419" y="3404461"/>
            <a:ext cx="813920" cy="611660"/>
            <a:chOff x="2428352" y="4019550"/>
            <a:chExt cx="813920" cy="611660"/>
          </a:xfrm>
        </p:grpSpPr>
        <p:sp>
          <p:nvSpPr>
            <p:cNvPr id="153" name="Double Bracket 152"/>
            <p:cNvSpPr/>
            <p:nvPr/>
          </p:nvSpPr>
          <p:spPr>
            <a:xfrm>
              <a:off x="2438400" y="4059202"/>
              <a:ext cx="755703" cy="516155"/>
            </a:xfrm>
            <a:prstGeom prst="bracketPair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endParaRPr lang="en-US" sz="1600">
                <a:solidFill>
                  <a:prstClr val="black"/>
                </a:solidFill>
              </a:endParaRPr>
            </a:p>
          </p:txBody>
        </p:sp>
        <p:grpSp>
          <p:nvGrpSpPr>
            <p:cNvPr id="154" name="Group 153"/>
            <p:cNvGrpSpPr/>
            <p:nvPr/>
          </p:nvGrpSpPr>
          <p:grpSpPr>
            <a:xfrm>
              <a:off x="2428352" y="4019550"/>
              <a:ext cx="813920" cy="611660"/>
              <a:chOff x="2428352" y="4019550"/>
              <a:chExt cx="813920" cy="611660"/>
            </a:xfrm>
          </p:grpSpPr>
          <p:grpSp>
            <p:nvGrpSpPr>
              <p:cNvPr id="155" name="Group 154"/>
              <p:cNvGrpSpPr/>
              <p:nvPr/>
            </p:nvGrpSpPr>
            <p:grpSpPr>
              <a:xfrm>
                <a:off x="2428352" y="4019550"/>
                <a:ext cx="339176" cy="611660"/>
                <a:chOff x="2428352" y="4019550"/>
                <a:chExt cx="339176" cy="611660"/>
              </a:xfrm>
            </p:grpSpPr>
            <p:sp>
              <p:nvSpPr>
                <p:cNvPr id="162" name="Rectangle 161"/>
                <p:cNvSpPr/>
                <p:nvPr/>
              </p:nvSpPr>
              <p:spPr>
                <a:xfrm>
                  <a:off x="2448448" y="4019550"/>
                  <a:ext cx="319080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600" kern="0" dirty="0" smtClean="0">
                      <a:solidFill>
                        <a:sysClr val="windowText" lastClr="000000"/>
                      </a:solidFill>
                      <a:latin typeface="Bookman Old Style" pitchFamily="18" charset="0"/>
                    </a:rPr>
                    <a:t>5</a:t>
                  </a:r>
                  <a:endParaRPr lang="en-IN" sz="1600" baseline="-25000" dirty="0">
                    <a:solidFill>
                      <a:prstClr val="black"/>
                    </a:solidFill>
                    <a:latin typeface="Bookman Old Style" panose="02050604050505020204" pitchFamily="18" charset="0"/>
                  </a:endParaRPr>
                </a:p>
              </p:txBody>
            </p:sp>
            <p:cxnSp>
              <p:nvCxnSpPr>
                <p:cNvPr id="163" name="Straight Connector 162"/>
                <p:cNvCxnSpPr/>
                <p:nvPr/>
              </p:nvCxnSpPr>
              <p:spPr>
                <a:xfrm>
                  <a:off x="2488640" y="4301891"/>
                  <a:ext cx="204244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4" name="Rectangle 163"/>
                <p:cNvSpPr/>
                <p:nvPr/>
              </p:nvSpPr>
              <p:spPr>
                <a:xfrm>
                  <a:off x="2428352" y="4292656"/>
                  <a:ext cx="330548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600" kern="0" dirty="0" smtClean="0">
                      <a:solidFill>
                        <a:sysClr val="windowText" lastClr="000000"/>
                      </a:solidFill>
                      <a:latin typeface="Bookman Old Style" pitchFamily="18" charset="0"/>
                    </a:rPr>
                    <a:t>3</a:t>
                  </a:r>
                  <a:endParaRPr lang="en-IN" sz="1600" baseline="-25000" dirty="0">
                    <a:solidFill>
                      <a:prstClr val="black"/>
                    </a:solidFill>
                    <a:latin typeface="Bookman Old Style" panose="02050604050505020204" pitchFamily="18" charset="0"/>
                  </a:endParaRPr>
                </a:p>
              </p:txBody>
            </p:sp>
          </p:grpSp>
          <p:grpSp>
            <p:nvGrpSpPr>
              <p:cNvPr id="156" name="Group 155"/>
              <p:cNvGrpSpPr/>
              <p:nvPr/>
            </p:nvGrpSpPr>
            <p:grpSpPr>
              <a:xfrm>
                <a:off x="2903096" y="4019550"/>
                <a:ext cx="339176" cy="611660"/>
                <a:chOff x="2428352" y="4019550"/>
                <a:chExt cx="339176" cy="611660"/>
              </a:xfrm>
            </p:grpSpPr>
            <p:sp>
              <p:nvSpPr>
                <p:cNvPr id="159" name="Rectangle 158"/>
                <p:cNvSpPr/>
                <p:nvPr/>
              </p:nvSpPr>
              <p:spPr>
                <a:xfrm>
                  <a:off x="2448448" y="4019550"/>
                  <a:ext cx="319080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600" kern="0" dirty="0" smtClean="0">
                      <a:solidFill>
                        <a:sysClr val="windowText" lastClr="000000"/>
                      </a:solidFill>
                      <a:latin typeface="Bookman Old Style" pitchFamily="18" charset="0"/>
                    </a:rPr>
                    <a:t>1</a:t>
                  </a:r>
                  <a:endParaRPr lang="en-IN" sz="1600" baseline="-25000" dirty="0">
                    <a:solidFill>
                      <a:prstClr val="black"/>
                    </a:solidFill>
                    <a:latin typeface="Bookman Old Style" panose="02050604050505020204" pitchFamily="18" charset="0"/>
                  </a:endParaRPr>
                </a:p>
              </p:txBody>
            </p:sp>
            <p:cxnSp>
              <p:nvCxnSpPr>
                <p:cNvPr id="160" name="Straight Connector 159"/>
                <p:cNvCxnSpPr/>
                <p:nvPr/>
              </p:nvCxnSpPr>
              <p:spPr>
                <a:xfrm>
                  <a:off x="2488640" y="4301891"/>
                  <a:ext cx="204244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1" name="Rectangle 160"/>
                <p:cNvSpPr/>
                <p:nvPr/>
              </p:nvSpPr>
              <p:spPr>
                <a:xfrm>
                  <a:off x="2428352" y="4292656"/>
                  <a:ext cx="330548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600" kern="0" dirty="0" smtClean="0">
                      <a:solidFill>
                        <a:sysClr val="windowText" lastClr="000000"/>
                      </a:solidFill>
                      <a:latin typeface="Bookman Old Style" pitchFamily="18" charset="0"/>
                    </a:rPr>
                    <a:t>3</a:t>
                  </a:r>
                  <a:endParaRPr lang="en-IN" sz="1600" baseline="-25000" dirty="0">
                    <a:solidFill>
                      <a:prstClr val="black"/>
                    </a:solidFill>
                    <a:latin typeface="Bookman Old Style" panose="02050604050505020204" pitchFamily="18" charset="0"/>
                  </a:endParaRPr>
                </a:p>
              </p:txBody>
            </p:sp>
          </p:grpSp>
          <p:sp>
            <p:nvSpPr>
              <p:cNvPr id="157" name="Rectangle 4"/>
              <p:cNvSpPr>
                <a:spLocks noChangeArrowheads="1"/>
              </p:cNvSpPr>
              <p:nvPr/>
            </p:nvSpPr>
            <p:spPr bwMode="auto">
              <a:xfrm>
                <a:off x="2743750" y="4141680"/>
                <a:ext cx="306095" cy="3385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798513" indent="-798513" algn="just" fontAlgn="auto">
                  <a:spcBef>
                    <a:spcPts val="0"/>
                  </a:spcBef>
                  <a:spcAft>
                    <a:spcPts val="0"/>
                  </a:spcAft>
                  <a:tabLst>
                    <a:tab pos="290513" algn="l"/>
                    <a:tab pos="798513" algn="l"/>
                    <a:tab pos="1320800" algn="l"/>
                    <a:tab pos="2395538" algn="r"/>
                    <a:tab pos="2743200" algn="l"/>
                    <a:tab pos="3149600" algn="l"/>
                    <a:tab pos="5037138" algn="l"/>
                  </a:tabLst>
                  <a:defRPr/>
                </a:pPr>
                <a:r>
                  <a:rPr lang="en-US" sz="1600" kern="0" dirty="0" smtClean="0">
                    <a:solidFill>
                      <a:prstClr val="black"/>
                    </a:solidFill>
                    <a:latin typeface="Bookman Old Style" pitchFamily="18" charset="0"/>
                    <a:sym typeface="Symbol" pitchFamily="18" charset="2"/>
                  </a:rPr>
                  <a:t>–</a:t>
                </a:r>
                <a:endParaRPr lang="en-US" sz="1600" b="0" kern="0" dirty="0" smtClean="0">
                  <a:solidFill>
                    <a:srgbClr val="FFFFFF"/>
                  </a:solidFill>
                  <a:latin typeface="Bookman Old Style" pitchFamily="18" charset="0"/>
                  <a:sym typeface="Symbol" pitchFamily="18" charset="2"/>
                </a:endParaRPr>
              </a:p>
            </p:txBody>
          </p:sp>
          <p:sp>
            <p:nvSpPr>
              <p:cNvPr id="158" name="Rectangle 4"/>
              <p:cNvSpPr>
                <a:spLocks noChangeArrowheads="1"/>
              </p:cNvSpPr>
              <p:nvPr/>
            </p:nvSpPr>
            <p:spPr bwMode="auto">
              <a:xfrm>
                <a:off x="2662816" y="4141806"/>
                <a:ext cx="306095" cy="3385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marL="798513" indent="-798513" algn="just" fontAlgn="auto">
                  <a:spcBef>
                    <a:spcPts val="0"/>
                  </a:spcBef>
                  <a:spcAft>
                    <a:spcPts val="0"/>
                  </a:spcAft>
                  <a:tabLst>
                    <a:tab pos="290513" algn="l"/>
                    <a:tab pos="798513" algn="l"/>
                    <a:tab pos="1320800" algn="l"/>
                    <a:tab pos="2395538" algn="r"/>
                    <a:tab pos="2743200" algn="l"/>
                    <a:tab pos="3149600" algn="l"/>
                    <a:tab pos="5037138" algn="l"/>
                  </a:tabLst>
                  <a:defRPr/>
                </a:pPr>
                <a:r>
                  <a:rPr lang="en-US" sz="1600" kern="0" dirty="0" smtClean="0">
                    <a:solidFill>
                      <a:prstClr val="black"/>
                    </a:solidFill>
                    <a:latin typeface="Bookman Old Style" pitchFamily="18" charset="0"/>
                    <a:sym typeface="Symbol" pitchFamily="18" charset="2"/>
                  </a:rPr>
                  <a:t>,</a:t>
                </a:r>
                <a:endParaRPr lang="en-US" sz="1600" b="0" kern="0" dirty="0" smtClean="0">
                  <a:solidFill>
                    <a:srgbClr val="FFFFFF"/>
                  </a:solidFill>
                  <a:latin typeface="Bookman Old Style" pitchFamily="18" charset="0"/>
                  <a:sym typeface="Symbol" pitchFamily="18" charset="2"/>
                </a:endParaRPr>
              </a:p>
            </p:txBody>
          </p:sp>
        </p:grpSp>
      </p:grpSp>
      <p:grpSp>
        <p:nvGrpSpPr>
          <p:cNvPr id="168" name="Group 167"/>
          <p:cNvGrpSpPr/>
          <p:nvPr/>
        </p:nvGrpSpPr>
        <p:grpSpPr>
          <a:xfrm>
            <a:off x="1430323" y="2170943"/>
            <a:ext cx="2732319" cy="644048"/>
            <a:chOff x="5661713" y="2603019"/>
            <a:chExt cx="2732319" cy="644048"/>
          </a:xfrm>
        </p:grpSpPr>
        <p:sp>
          <p:nvSpPr>
            <p:cNvPr id="169" name="Rounded Rectangle 168"/>
            <p:cNvSpPr/>
            <p:nvPr/>
          </p:nvSpPr>
          <p:spPr bwMode="auto">
            <a:xfrm rot="10800000" flipH="1" flipV="1">
              <a:off x="5661713" y="2603019"/>
              <a:ext cx="2732319" cy="644048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70" name="TextBox 169"/>
            <p:cNvSpPr txBox="1"/>
            <p:nvPr/>
          </p:nvSpPr>
          <p:spPr>
            <a:xfrm>
              <a:off x="5692629" y="2624207"/>
              <a:ext cx="266652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A </a:t>
              </a:r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itchFamily="18" charset="0"/>
                </a:rPr>
                <a:t>) </a:t>
              </a:r>
              <a:endParaRPr lang="en-US" sz="1600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</p:grpSp>
      <p:grpSp>
        <p:nvGrpSpPr>
          <p:cNvPr id="171" name="Group 170"/>
          <p:cNvGrpSpPr/>
          <p:nvPr/>
        </p:nvGrpSpPr>
        <p:grpSpPr>
          <a:xfrm>
            <a:off x="1461182" y="2164837"/>
            <a:ext cx="2745256" cy="704386"/>
            <a:chOff x="5653264" y="2572850"/>
            <a:chExt cx="2745256" cy="704386"/>
          </a:xfrm>
        </p:grpSpPr>
        <p:sp>
          <p:nvSpPr>
            <p:cNvPr id="172" name="Rounded Rectangle 171"/>
            <p:cNvSpPr/>
            <p:nvPr/>
          </p:nvSpPr>
          <p:spPr bwMode="auto">
            <a:xfrm rot="10800000" flipH="1" flipV="1">
              <a:off x="5661713" y="2572850"/>
              <a:ext cx="2732319" cy="704386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73" name="TextBox 172"/>
            <p:cNvSpPr txBox="1"/>
            <p:nvPr/>
          </p:nvSpPr>
          <p:spPr>
            <a:xfrm>
              <a:off x="5653264" y="2624207"/>
              <a:ext cx="274525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 </a:t>
              </a:r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itchFamily="18" charset="0"/>
                </a:rPr>
                <a:t>) </a:t>
              </a:r>
              <a:endParaRPr lang="en-US" sz="1600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</p:grpSp>
      <p:grpSp>
        <p:nvGrpSpPr>
          <p:cNvPr id="174" name="Group 173"/>
          <p:cNvGrpSpPr/>
          <p:nvPr/>
        </p:nvGrpSpPr>
        <p:grpSpPr>
          <a:xfrm>
            <a:off x="1508625" y="2143493"/>
            <a:ext cx="2732319" cy="725729"/>
            <a:chOff x="5661713" y="2562179"/>
            <a:chExt cx="2732319" cy="725729"/>
          </a:xfrm>
        </p:grpSpPr>
        <p:sp>
          <p:nvSpPr>
            <p:cNvPr id="175" name="Rounded Rectangle 174"/>
            <p:cNvSpPr/>
            <p:nvPr/>
          </p:nvSpPr>
          <p:spPr bwMode="auto">
            <a:xfrm rot="10800000" flipH="1" flipV="1">
              <a:off x="5661713" y="2562179"/>
              <a:ext cx="2732319" cy="72572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76" name="TextBox 175"/>
            <p:cNvSpPr txBox="1"/>
            <p:nvPr/>
          </p:nvSpPr>
          <p:spPr>
            <a:xfrm>
              <a:off x="5689872" y="2624207"/>
              <a:ext cx="26720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C </a:t>
              </a:r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3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3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itchFamily="18" charset="0"/>
                </a:rPr>
                <a:t>) </a:t>
              </a:r>
              <a:endParaRPr lang="en-US" sz="1600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</p:grpSp>
      <p:sp>
        <p:nvSpPr>
          <p:cNvPr id="206" name="Rectangle 205"/>
          <p:cNvSpPr/>
          <p:nvPr/>
        </p:nvSpPr>
        <p:spPr>
          <a:xfrm>
            <a:off x="1440885" y="4154536"/>
            <a:ext cx="6104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5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207" name="Straight Connector 206"/>
          <p:cNvCxnSpPr/>
          <p:nvPr/>
        </p:nvCxnSpPr>
        <p:spPr>
          <a:xfrm>
            <a:off x="1596227" y="4465194"/>
            <a:ext cx="27184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" name="Rectangle 207"/>
          <p:cNvSpPr/>
          <p:nvPr/>
        </p:nvSpPr>
        <p:spPr>
          <a:xfrm>
            <a:off x="1440885" y="4467834"/>
            <a:ext cx="5920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09" name="Rectangle 208"/>
          <p:cNvSpPr/>
          <p:nvPr/>
        </p:nvSpPr>
        <p:spPr>
          <a:xfrm>
            <a:off x="1793053" y="4285443"/>
            <a:ext cx="41448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ea typeface="SimSun"/>
                <a:sym typeface="Symbol"/>
              </a:rPr>
              <a:t>=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10" name="Rectangle 209"/>
          <p:cNvSpPr/>
          <p:nvPr/>
        </p:nvSpPr>
        <p:spPr>
          <a:xfrm>
            <a:off x="1032152" y="4292403"/>
            <a:ext cx="3884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Agency FB"/>
                <a:sym typeface="Symbol"/>
              </a:rPr>
              <a:t>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11" name="Rectangle 210"/>
          <p:cNvSpPr/>
          <p:nvPr/>
        </p:nvSpPr>
        <p:spPr>
          <a:xfrm>
            <a:off x="2076045" y="4165294"/>
            <a:ext cx="90464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 + </a:t>
            </a:r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x</a:t>
            </a:r>
            <a:endParaRPr lang="en-IN" sz="1600" i="1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212" name="Straight Connector 211"/>
          <p:cNvCxnSpPr/>
          <p:nvPr/>
        </p:nvCxnSpPr>
        <p:spPr>
          <a:xfrm>
            <a:off x="2214996" y="4487827"/>
            <a:ext cx="64100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3" name="Rectangle 212"/>
          <p:cNvSpPr/>
          <p:nvPr/>
        </p:nvSpPr>
        <p:spPr>
          <a:xfrm>
            <a:off x="2250221" y="4478592"/>
            <a:ext cx="48395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214" name="Straight Connector 213"/>
          <p:cNvCxnSpPr/>
          <p:nvPr/>
        </p:nvCxnSpPr>
        <p:spPr>
          <a:xfrm>
            <a:off x="2960908" y="4113694"/>
            <a:ext cx="0" cy="750995"/>
          </a:xfrm>
          <a:prstGeom prst="line">
            <a:avLst/>
          </a:prstGeom>
          <a:ln w="19050">
            <a:solidFill>
              <a:schemeClr val="tx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" name="Rectangle 214"/>
          <p:cNvSpPr/>
          <p:nvPr/>
        </p:nvSpPr>
        <p:spPr>
          <a:xfrm>
            <a:off x="3371149" y="4149537"/>
            <a:ext cx="45474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–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216" name="Straight Connector 215"/>
          <p:cNvCxnSpPr/>
          <p:nvPr/>
        </p:nvCxnSpPr>
        <p:spPr>
          <a:xfrm>
            <a:off x="3439544" y="4472070"/>
            <a:ext cx="30632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7" name="Rectangle 216"/>
          <p:cNvSpPr/>
          <p:nvPr/>
        </p:nvSpPr>
        <p:spPr>
          <a:xfrm>
            <a:off x="3409808" y="4434260"/>
            <a:ext cx="3371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18" name="Rectangle 217"/>
          <p:cNvSpPr/>
          <p:nvPr/>
        </p:nvSpPr>
        <p:spPr>
          <a:xfrm>
            <a:off x="3778900" y="4299494"/>
            <a:ext cx="28454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ea typeface="SimSun"/>
                <a:sym typeface="Symbol"/>
              </a:rPr>
              <a:t>=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19" name="Rectangle 218"/>
          <p:cNvSpPr/>
          <p:nvPr/>
        </p:nvSpPr>
        <p:spPr>
          <a:xfrm>
            <a:off x="2937158" y="4287404"/>
            <a:ext cx="3884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Agency FB"/>
                <a:sym typeface="Symbol"/>
              </a:rPr>
              <a:t>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20" name="Rectangle 219"/>
          <p:cNvSpPr/>
          <p:nvPr/>
        </p:nvSpPr>
        <p:spPr>
          <a:xfrm>
            <a:off x="4037650" y="4147595"/>
            <a:ext cx="747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 + </a:t>
            </a:r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y</a:t>
            </a:r>
            <a:endParaRPr lang="en-IN" sz="1600" i="1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221" name="Straight Connector 220"/>
          <p:cNvCxnSpPr/>
          <p:nvPr/>
        </p:nvCxnSpPr>
        <p:spPr>
          <a:xfrm>
            <a:off x="4114352" y="4470128"/>
            <a:ext cx="64100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Rectangle 221"/>
          <p:cNvSpPr/>
          <p:nvPr/>
        </p:nvSpPr>
        <p:spPr>
          <a:xfrm>
            <a:off x="4265019" y="4435493"/>
            <a:ext cx="28952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77" name="Group 176"/>
          <p:cNvGrpSpPr/>
          <p:nvPr/>
        </p:nvGrpSpPr>
        <p:grpSpPr>
          <a:xfrm>
            <a:off x="1114373" y="718586"/>
            <a:ext cx="3200400" cy="1098166"/>
            <a:chOff x="8077200" y="-95250"/>
            <a:chExt cx="3200400" cy="1098166"/>
          </a:xfrm>
        </p:grpSpPr>
        <p:sp>
          <p:nvSpPr>
            <p:cNvPr id="178" name="Rounded Rectangle 177"/>
            <p:cNvSpPr/>
            <p:nvPr/>
          </p:nvSpPr>
          <p:spPr bwMode="auto">
            <a:xfrm rot="10800000" flipH="1" flipV="1">
              <a:off x="8118053" y="-95250"/>
              <a:ext cx="3159547" cy="1098166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79" name="TextBox 178"/>
            <p:cNvSpPr txBox="1"/>
            <p:nvPr/>
          </p:nvSpPr>
          <p:spPr>
            <a:xfrm>
              <a:off x="8077200" y="-67168"/>
              <a:ext cx="267353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FFFF00"/>
                  </a:solidFill>
                  <a:latin typeface="Bookman Old Style" panose="02050604050505020204" pitchFamily="18" charset="0"/>
                  <a:sym typeface="Symbol"/>
                </a:rPr>
                <a:t>Centroid Formula</a:t>
              </a:r>
              <a:endParaRPr lang="en-US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grpSp>
          <p:nvGrpSpPr>
            <p:cNvPr id="180" name="Group 179"/>
            <p:cNvGrpSpPr/>
            <p:nvPr/>
          </p:nvGrpSpPr>
          <p:grpSpPr>
            <a:xfrm>
              <a:off x="8357468" y="321097"/>
              <a:ext cx="1460980" cy="656010"/>
              <a:chOff x="6008570" y="5314950"/>
              <a:chExt cx="1460980" cy="656010"/>
            </a:xfrm>
          </p:grpSpPr>
          <p:grpSp>
            <p:nvGrpSpPr>
              <p:cNvPr id="191" name="Group 190"/>
              <p:cNvGrpSpPr/>
              <p:nvPr/>
            </p:nvGrpSpPr>
            <p:grpSpPr>
              <a:xfrm>
                <a:off x="6008570" y="5314950"/>
                <a:ext cx="1460980" cy="474784"/>
                <a:chOff x="5104573" y="1413460"/>
                <a:chExt cx="1460980" cy="474784"/>
              </a:xfrm>
            </p:grpSpPr>
            <p:sp>
              <p:nvSpPr>
                <p:cNvPr id="194" name="TextBox 193"/>
                <p:cNvSpPr txBox="1"/>
                <p:nvPr/>
              </p:nvSpPr>
              <p:spPr>
                <a:xfrm>
                  <a:off x="6310355" y="1549690"/>
                  <a:ext cx="25519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IN" sz="1600" dirty="0" smtClean="0">
                      <a:solidFill>
                        <a:srgbClr val="FFFF00"/>
                      </a:solidFill>
                      <a:latin typeface="Bookman Old Style" pitchFamily="18" charset="0"/>
                    </a:rPr>
                    <a:t>,</a:t>
                  </a:r>
                  <a:endParaRPr lang="en-IN" sz="1600" dirty="0">
                    <a:solidFill>
                      <a:srgbClr val="FFFF00"/>
                    </a:solidFill>
                    <a:latin typeface="Bookman Old Style" pitchFamily="18" charset="0"/>
                  </a:endParaRPr>
                </a:p>
              </p:txBody>
            </p:sp>
            <p:sp>
              <p:nvSpPr>
                <p:cNvPr id="195" name="TextBox 194"/>
                <p:cNvSpPr txBox="1"/>
                <p:nvPr/>
              </p:nvSpPr>
              <p:spPr>
                <a:xfrm>
                  <a:off x="5352260" y="1431044"/>
                  <a:ext cx="30809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IN" sz="1600" dirty="0">
                      <a:solidFill>
                        <a:srgbClr val="FFFF00"/>
                      </a:solidFill>
                      <a:latin typeface="Bookman Old Style" pitchFamily="18" charset="0"/>
                    </a:rPr>
                    <a:t>+</a:t>
                  </a:r>
                </a:p>
              </p:txBody>
            </p:sp>
            <p:sp>
              <p:nvSpPr>
                <p:cNvPr id="196" name="Rectangle 195"/>
                <p:cNvSpPr/>
                <p:nvPr/>
              </p:nvSpPr>
              <p:spPr>
                <a:xfrm>
                  <a:off x="5104573" y="1413460"/>
                  <a:ext cx="432299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600" i="1" dirty="0" smtClean="0">
                      <a:solidFill>
                        <a:srgbClr val="FFFF00"/>
                      </a:solidFill>
                      <a:latin typeface="Bookman Old Style" panose="02050604050505020204" pitchFamily="18" charset="0"/>
                      <a:ea typeface="Calibri" pitchFamily="34" charset="0"/>
                      <a:cs typeface="Calibri" pitchFamily="34" charset="0"/>
                    </a:rPr>
                    <a:t>x</a:t>
                  </a:r>
                  <a:r>
                    <a:rPr lang="en-US" sz="1600" baseline="-25000" dirty="0" smtClean="0">
                      <a:solidFill>
                        <a:srgbClr val="FFFF00"/>
                      </a:solidFill>
                      <a:latin typeface="Bookman Old Style" pitchFamily="18" charset="0"/>
                      <a:ea typeface="Calibri" pitchFamily="34" charset="0"/>
                      <a:cs typeface="Calibri" pitchFamily="34" charset="0"/>
                    </a:rPr>
                    <a:t>1</a:t>
                  </a:r>
                  <a:endParaRPr lang="en-IN" sz="1600" dirty="0">
                    <a:solidFill>
                      <a:srgbClr val="FFFF00"/>
                    </a:solidFill>
                    <a:latin typeface="Bookman Old Style" panose="02050604050505020204" pitchFamily="18" charset="0"/>
                  </a:endParaRPr>
                </a:p>
              </p:txBody>
            </p:sp>
            <p:sp>
              <p:nvSpPr>
                <p:cNvPr id="197" name="Rectangle 196"/>
                <p:cNvSpPr/>
                <p:nvPr/>
              </p:nvSpPr>
              <p:spPr>
                <a:xfrm>
                  <a:off x="5539828" y="1413460"/>
                  <a:ext cx="401072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600" i="1" dirty="0" smtClean="0">
                      <a:solidFill>
                        <a:srgbClr val="FFFF00"/>
                      </a:solidFill>
                      <a:latin typeface="Bookman Old Style" panose="02050604050505020204" pitchFamily="18" charset="0"/>
                      <a:ea typeface="Calibri" pitchFamily="34" charset="0"/>
                      <a:cs typeface="Calibri" pitchFamily="34" charset="0"/>
                    </a:rPr>
                    <a:t>x</a:t>
                  </a:r>
                  <a:r>
                    <a:rPr lang="en-US" sz="1600" baseline="-25000" dirty="0" smtClean="0">
                      <a:solidFill>
                        <a:srgbClr val="FFFF00"/>
                      </a:solidFill>
                      <a:latin typeface="Bookman Old Style" pitchFamily="18" charset="0"/>
                      <a:ea typeface="Calibri" pitchFamily="34" charset="0"/>
                      <a:cs typeface="Calibri" pitchFamily="34" charset="0"/>
                    </a:rPr>
                    <a:t>2</a:t>
                  </a:r>
                  <a:endParaRPr lang="en-IN" sz="1600" dirty="0">
                    <a:solidFill>
                      <a:srgbClr val="FFFF00"/>
                    </a:solidFill>
                    <a:latin typeface="Bookman Old Style" panose="02050604050505020204" pitchFamily="18" charset="0"/>
                  </a:endParaRPr>
                </a:p>
              </p:txBody>
            </p:sp>
            <p:sp>
              <p:nvSpPr>
                <p:cNvPr id="198" name="TextBox 197"/>
                <p:cNvSpPr txBox="1"/>
                <p:nvPr/>
              </p:nvSpPr>
              <p:spPr>
                <a:xfrm>
                  <a:off x="5855321" y="1442713"/>
                  <a:ext cx="30809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IN" sz="1600" dirty="0">
                      <a:solidFill>
                        <a:srgbClr val="FFFF00"/>
                      </a:solidFill>
                      <a:latin typeface="Bookman Old Style" pitchFamily="18" charset="0"/>
                    </a:rPr>
                    <a:t>+</a:t>
                  </a:r>
                </a:p>
              </p:txBody>
            </p:sp>
            <p:sp>
              <p:nvSpPr>
                <p:cNvPr id="199" name="Rectangle 198"/>
                <p:cNvSpPr/>
                <p:nvPr/>
              </p:nvSpPr>
              <p:spPr>
                <a:xfrm>
                  <a:off x="6042889" y="1425129"/>
                  <a:ext cx="401072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600" i="1" dirty="0" smtClean="0">
                      <a:solidFill>
                        <a:srgbClr val="FFFF00"/>
                      </a:solidFill>
                      <a:latin typeface="Bookman Old Style" panose="02050604050505020204" pitchFamily="18" charset="0"/>
                      <a:ea typeface="Calibri" pitchFamily="34" charset="0"/>
                      <a:cs typeface="Calibri" pitchFamily="34" charset="0"/>
                    </a:rPr>
                    <a:t>x</a:t>
                  </a:r>
                  <a:r>
                    <a:rPr lang="en-US" sz="1600" baseline="-25000" dirty="0" smtClean="0">
                      <a:solidFill>
                        <a:srgbClr val="FFFF00"/>
                      </a:solidFill>
                      <a:latin typeface="Bookman Old Style" pitchFamily="18" charset="0"/>
                      <a:ea typeface="Calibri" pitchFamily="34" charset="0"/>
                      <a:cs typeface="Calibri" pitchFamily="34" charset="0"/>
                    </a:rPr>
                    <a:t>3</a:t>
                  </a:r>
                  <a:endParaRPr lang="en-IN" sz="1600" dirty="0">
                    <a:solidFill>
                      <a:srgbClr val="FFFF00"/>
                    </a:solidFill>
                    <a:latin typeface="Bookman Old Style" panose="02050604050505020204" pitchFamily="18" charset="0"/>
                  </a:endParaRPr>
                </a:p>
              </p:txBody>
            </p:sp>
          </p:grpSp>
          <p:cxnSp>
            <p:nvCxnSpPr>
              <p:cNvPr id="192" name="Straight Connector 191"/>
              <p:cNvCxnSpPr/>
              <p:nvPr/>
            </p:nvCxnSpPr>
            <p:spPr>
              <a:xfrm>
                <a:off x="6025144" y="5663710"/>
                <a:ext cx="1234404" cy="0"/>
              </a:xfrm>
              <a:prstGeom prst="line">
                <a:avLst/>
              </a:prstGeom>
              <a:ln w="2857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3" name="Rectangle 4"/>
              <p:cNvSpPr>
                <a:spLocks noChangeArrowheads="1"/>
              </p:cNvSpPr>
              <p:nvPr/>
            </p:nvSpPr>
            <p:spPr bwMode="auto">
              <a:xfrm>
                <a:off x="6476120" y="5632406"/>
                <a:ext cx="385454" cy="3385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>
                  <a:tabLst>
                    <a:tab pos="800100" algn="l"/>
                    <a:tab pos="3943350" algn="r"/>
                    <a:tab pos="4171950" algn="l"/>
                    <a:tab pos="4514850" algn="l"/>
                    <a:tab pos="5314950" algn="l"/>
                  </a:tabLst>
                </a:pPr>
                <a:r>
                  <a:rPr lang="en-US" sz="1600" dirty="0" smtClean="0">
                    <a:solidFill>
                      <a:srgbClr val="FFFF00"/>
                    </a:solidFill>
                    <a:latin typeface="Bookman Old Style" pitchFamily="18" charset="0"/>
                  </a:rPr>
                  <a:t>3</a:t>
                </a:r>
                <a:endParaRPr lang="en-US" sz="1600" dirty="0">
                  <a:solidFill>
                    <a:srgbClr val="FFFF00"/>
                  </a:solidFill>
                  <a:latin typeface="Bookman Old Style" pitchFamily="18" charset="0"/>
                  <a:sym typeface="Symbol" pitchFamily="18" charset="2"/>
                </a:endParaRPr>
              </a:p>
            </p:txBody>
          </p:sp>
        </p:grpSp>
        <p:grpSp>
          <p:nvGrpSpPr>
            <p:cNvPr id="181" name="Group 180"/>
            <p:cNvGrpSpPr/>
            <p:nvPr/>
          </p:nvGrpSpPr>
          <p:grpSpPr>
            <a:xfrm>
              <a:off x="9729191" y="332965"/>
              <a:ext cx="1235446" cy="637490"/>
              <a:chOff x="7197199" y="5314950"/>
              <a:chExt cx="1235446" cy="637490"/>
            </a:xfrm>
          </p:grpSpPr>
          <p:grpSp>
            <p:nvGrpSpPr>
              <p:cNvPr id="185" name="Group 184"/>
              <p:cNvGrpSpPr/>
              <p:nvPr/>
            </p:nvGrpSpPr>
            <p:grpSpPr>
              <a:xfrm>
                <a:off x="7197199" y="5314950"/>
                <a:ext cx="846826" cy="373722"/>
                <a:chOff x="6293202" y="1413460"/>
                <a:chExt cx="846826" cy="373722"/>
              </a:xfrm>
            </p:grpSpPr>
            <p:sp>
              <p:nvSpPr>
                <p:cNvPr id="188" name="TextBox 187"/>
                <p:cNvSpPr txBox="1"/>
                <p:nvPr/>
              </p:nvSpPr>
              <p:spPr>
                <a:xfrm>
                  <a:off x="6557377" y="1448628"/>
                  <a:ext cx="30809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IN" sz="1600" dirty="0">
                      <a:solidFill>
                        <a:srgbClr val="FFFF00"/>
                      </a:solidFill>
                      <a:latin typeface="Bookman Old Style" pitchFamily="18" charset="0"/>
                    </a:rPr>
                    <a:t>+</a:t>
                  </a:r>
                </a:p>
              </p:txBody>
            </p:sp>
            <p:sp>
              <p:nvSpPr>
                <p:cNvPr id="189" name="Rectangle 188"/>
                <p:cNvSpPr/>
                <p:nvPr/>
              </p:nvSpPr>
              <p:spPr>
                <a:xfrm>
                  <a:off x="6293202" y="1413460"/>
                  <a:ext cx="397866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600" i="1" dirty="0" smtClean="0">
                      <a:solidFill>
                        <a:srgbClr val="FFFF00"/>
                      </a:solidFill>
                      <a:latin typeface="Bookman Old Style" panose="02050604050505020204" pitchFamily="18" charset="0"/>
                      <a:ea typeface="Calibri" pitchFamily="34" charset="0"/>
                      <a:cs typeface="Calibri" pitchFamily="34" charset="0"/>
                    </a:rPr>
                    <a:t>y</a:t>
                  </a:r>
                  <a:r>
                    <a:rPr lang="en-US" sz="1600" baseline="-25000" dirty="0" smtClean="0">
                      <a:solidFill>
                        <a:srgbClr val="FFFF00"/>
                      </a:solidFill>
                      <a:latin typeface="Bookman Old Style" pitchFamily="18" charset="0"/>
                      <a:ea typeface="Calibri" pitchFamily="34" charset="0"/>
                      <a:cs typeface="Calibri" pitchFamily="34" charset="0"/>
                    </a:rPr>
                    <a:t>1</a:t>
                  </a:r>
                  <a:endParaRPr lang="en-IN" sz="1600" dirty="0">
                    <a:solidFill>
                      <a:srgbClr val="FFFF00"/>
                    </a:solidFill>
                    <a:latin typeface="Bookman Old Style" panose="02050604050505020204" pitchFamily="18" charset="0"/>
                  </a:endParaRPr>
                </a:p>
              </p:txBody>
            </p:sp>
            <p:sp>
              <p:nvSpPr>
                <p:cNvPr id="190" name="Rectangle 189"/>
                <p:cNvSpPr/>
                <p:nvPr/>
              </p:nvSpPr>
              <p:spPr>
                <a:xfrm>
                  <a:off x="6742162" y="1413460"/>
                  <a:ext cx="397866" cy="338554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600" i="1" dirty="0" smtClean="0">
                      <a:solidFill>
                        <a:srgbClr val="FFFF00"/>
                      </a:solidFill>
                      <a:latin typeface="Bookman Old Style" panose="02050604050505020204" pitchFamily="18" charset="0"/>
                      <a:ea typeface="Calibri" pitchFamily="34" charset="0"/>
                      <a:cs typeface="Calibri" pitchFamily="34" charset="0"/>
                    </a:rPr>
                    <a:t>y</a:t>
                  </a:r>
                  <a:r>
                    <a:rPr lang="en-US" sz="1600" baseline="-25000" dirty="0" smtClean="0">
                      <a:solidFill>
                        <a:srgbClr val="FFFF00"/>
                      </a:solidFill>
                      <a:latin typeface="Bookman Old Style" pitchFamily="18" charset="0"/>
                      <a:ea typeface="Calibri" pitchFamily="34" charset="0"/>
                      <a:cs typeface="Calibri" pitchFamily="34" charset="0"/>
                    </a:rPr>
                    <a:t>2</a:t>
                  </a:r>
                  <a:endParaRPr lang="en-IN" sz="1600" dirty="0">
                    <a:solidFill>
                      <a:srgbClr val="FFFF00"/>
                    </a:solidFill>
                    <a:latin typeface="Bookman Old Style" panose="02050604050505020204" pitchFamily="18" charset="0"/>
                  </a:endParaRPr>
                </a:p>
              </p:txBody>
            </p:sp>
          </p:grpSp>
          <p:cxnSp>
            <p:nvCxnSpPr>
              <p:cNvPr id="186" name="Straight Connector 185"/>
              <p:cNvCxnSpPr/>
              <p:nvPr/>
            </p:nvCxnSpPr>
            <p:spPr>
              <a:xfrm>
                <a:off x="7222564" y="5663710"/>
                <a:ext cx="1210081" cy="0"/>
              </a:xfrm>
              <a:prstGeom prst="line">
                <a:avLst/>
              </a:prstGeom>
              <a:ln w="28575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7" name="Rectangle 4"/>
              <p:cNvSpPr>
                <a:spLocks noChangeArrowheads="1"/>
              </p:cNvSpPr>
              <p:nvPr/>
            </p:nvSpPr>
            <p:spPr bwMode="auto">
              <a:xfrm>
                <a:off x="7680834" y="5613886"/>
                <a:ext cx="385454" cy="3385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>
                  <a:tabLst>
                    <a:tab pos="800100" algn="l"/>
                    <a:tab pos="3943350" algn="r"/>
                    <a:tab pos="4171950" algn="l"/>
                    <a:tab pos="4514850" algn="l"/>
                    <a:tab pos="5314950" algn="l"/>
                  </a:tabLst>
                </a:pPr>
                <a:r>
                  <a:rPr lang="en-US" sz="1600" dirty="0" smtClean="0">
                    <a:solidFill>
                      <a:srgbClr val="FFFF00"/>
                    </a:solidFill>
                    <a:latin typeface="Bookman Old Style" pitchFamily="18" charset="0"/>
                  </a:rPr>
                  <a:t>3</a:t>
                </a:r>
                <a:endParaRPr lang="en-US" sz="1600" dirty="0">
                  <a:solidFill>
                    <a:srgbClr val="FFFF00"/>
                  </a:solidFill>
                  <a:latin typeface="Bookman Old Style" pitchFamily="18" charset="0"/>
                  <a:sym typeface="Symbol" pitchFamily="18" charset="2"/>
                </a:endParaRPr>
              </a:p>
            </p:txBody>
          </p:sp>
        </p:grpSp>
        <p:sp>
          <p:nvSpPr>
            <p:cNvPr id="182" name="Double Bracket 181"/>
            <p:cNvSpPr/>
            <p:nvPr/>
          </p:nvSpPr>
          <p:spPr>
            <a:xfrm>
              <a:off x="8307569" y="291913"/>
              <a:ext cx="2741431" cy="635976"/>
            </a:xfrm>
            <a:prstGeom prst="bracketPair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endParaRPr lang="en-US" sz="1600">
                <a:solidFill>
                  <a:prstClr val="black"/>
                </a:solidFill>
              </a:endParaRPr>
            </a:p>
          </p:txBody>
        </p:sp>
        <p:sp>
          <p:nvSpPr>
            <p:cNvPr id="183" name="TextBox 182"/>
            <p:cNvSpPr txBox="1"/>
            <p:nvPr/>
          </p:nvSpPr>
          <p:spPr>
            <a:xfrm>
              <a:off x="10496100" y="371532"/>
              <a:ext cx="308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srgbClr val="FFFF00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184" name="Rectangle 183"/>
            <p:cNvSpPr/>
            <p:nvPr/>
          </p:nvSpPr>
          <p:spPr>
            <a:xfrm>
              <a:off x="10683668" y="353948"/>
              <a:ext cx="4010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3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200" name="Rectangle 199"/>
          <p:cNvSpPr/>
          <p:nvPr/>
        </p:nvSpPr>
        <p:spPr>
          <a:xfrm>
            <a:off x="1462371" y="1212067"/>
            <a:ext cx="296838" cy="261420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201" name="Rectangle 200"/>
          <p:cNvSpPr/>
          <p:nvPr/>
        </p:nvSpPr>
        <p:spPr>
          <a:xfrm>
            <a:off x="1897682" y="1212067"/>
            <a:ext cx="296838" cy="261420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202" name="Rectangle 201"/>
          <p:cNvSpPr/>
          <p:nvPr/>
        </p:nvSpPr>
        <p:spPr>
          <a:xfrm>
            <a:off x="2811009" y="1234141"/>
            <a:ext cx="296838" cy="261420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203" name="Rectangle 202"/>
          <p:cNvSpPr/>
          <p:nvPr/>
        </p:nvSpPr>
        <p:spPr>
          <a:xfrm>
            <a:off x="3259749" y="1223935"/>
            <a:ext cx="296838" cy="261420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204" name="Rectangle 203"/>
          <p:cNvSpPr/>
          <p:nvPr/>
        </p:nvSpPr>
        <p:spPr>
          <a:xfrm>
            <a:off x="2383814" y="1212067"/>
            <a:ext cx="296838" cy="261420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205" name="Rectangle 204"/>
          <p:cNvSpPr/>
          <p:nvPr/>
        </p:nvSpPr>
        <p:spPr>
          <a:xfrm>
            <a:off x="3757076" y="1234141"/>
            <a:ext cx="296838" cy="261420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4080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0" fill="hold">
                      <p:stCondLst>
                        <p:cond delay="indefinite"/>
                      </p:stCondLst>
                      <p:childTnLst>
                        <p:par>
                          <p:cTn id="191" fill="hold">
                            <p:stCondLst>
                              <p:cond delay="0"/>
                            </p:stCondLst>
                            <p:childTnLst>
                              <p:par>
                                <p:cTn id="1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0" fill="hold">
                      <p:stCondLst>
                        <p:cond delay="indefinite"/>
                      </p:stCondLst>
                      <p:childTnLst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4" fill="hold">
                      <p:stCondLst>
                        <p:cond delay="indefinite"/>
                      </p:stCondLst>
                      <p:childTnLst>
                        <p:par>
                          <p:cTn id="225" fill="hold">
                            <p:stCondLst>
                              <p:cond delay="0"/>
                            </p:stCondLst>
                            <p:childTnLst>
                              <p:par>
                                <p:cTn id="2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8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9" fill="hold">
                      <p:stCondLst>
                        <p:cond delay="indefinite"/>
                      </p:stCondLst>
                      <p:childTnLst>
                        <p:par>
                          <p:cTn id="230" fill="hold">
                            <p:stCondLst>
                              <p:cond delay="0"/>
                            </p:stCondLst>
                            <p:childTnLst>
                              <p:par>
                                <p:cTn id="2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3" fill="hold">
                      <p:stCondLst>
                        <p:cond delay="indefinite"/>
                      </p:stCondLst>
                      <p:childTnLst>
                        <p:par>
                          <p:cTn id="234" fill="hold">
                            <p:stCondLst>
                              <p:cond delay="0"/>
                            </p:stCondLst>
                            <p:childTnLst>
                              <p:par>
                                <p:cTn id="2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8" fill="hold">
                      <p:stCondLst>
                        <p:cond delay="indefinite"/>
                      </p:stCondLst>
                      <p:childTnLst>
                        <p:par>
                          <p:cTn id="239" fill="hold">
                            <p:stCondLst>
                              <p:cond delay="0"/>
                            </p:stCondLst>
                            <p:childTnLst>
                              <p:par>
                                <p:cTn id="2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2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3" fill="hold">
                      <p:stCondLst>
                        <p:cond delay="indefinite"/>
                      </p:stCondLst>
                      <p:childTnLst>
                        <p:par>
                          <p:cTn id="244" fill="hold">
                            <p:stCondLst>
                              <p:cond delay="0"/>
                            </p:stCondLst>
                            <p:childTnLst>
                              <p:par>
                                <p:cTn id="2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7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8" fill="hold">
                      <p:stCondLst>
                        <p:cond delay="indefinite"/>
                      </p:stCondLst>
                      <p:childTnLst>
                        <p:par>
                          <p:cTn id="249" fill="hold">
                            <p:stCondLst>
                              <p:cond delay="0"/>
                            </p:stCondLst>
                            <p:childTnLst>
                              <p:par>
                                <p:cTn id="2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3" fill="hold">
                      <p:stCondLst>
                        <p:cond delay="indefinite"/>
                      </p:stCondLst>
                      <p:childTnLst>
                        <p:par>
                          <p:cTn id="254" fill="hold">
                            <p:stCondLst>
                              <p:cond delay="0"/>
                            </p:stCondLst>
                            <p:childTnLst>
                              <p:par>
                                <p:cTn id="2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8" fill="hold">
                      <p:stCondLst>
                        <p:cond delay="indefinite"/>
                      </p:stCondLst>
                      <p:childTnLst>
                        <p:par>
                          <p:cTn id="259" fill="hold">
                            <p:stCondLst>
                              <p:cond delay="0"/>
                            </p:stCondLst>
                            <p:childTnLst>
                              <p:par>
                                <p:cTn id="2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2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8" fill="hold">
                      <p:stCondLst>
                        <p:cond delay="indefinite"/>
                      </p:stCondLst>
                      <p:childTnLst>
                        <p:par>
                          <p:cTn id="269" fill="hold">
                            <p:stCondLst>
                              <p:cond delay="0"/>
                            </p:stCondLst>
                            <p:childTnLst>
                              <p:par>
                                <p:cTn id="2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3" fill="hold">
                      <p:stCondLst>
                        <p:cond delay="indefinite"/>
                      </p:stCondLst>
                      <p:childTnLst>
                        <p:par>
                          <p:cTn id="274" fill="hold">
                            <p:stCondLst>
                              <p:cond delay="0"/>
                            </p:stCondLst>
                            <p:childTnLst>
                              <p:par>
                                <p:cTn id="2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8" fill="hold">
                      <p:stCondLst>
                        <p:cond delay="indefinite"/>
                      </p:stCondLst>
                      <p:childTnLst>
                        <p:par>
                          <p:cTn id="279" fill="hold">
                            <p:stCondLst>
                              <p:cond delay="0"/>
                            </p:stCondLst>
                            <p:childTnLst>
                              <p:par>
                                <p:cTn id="2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3" fill="hold">
                      <p:stCondLst>
                        <p:cond delay="indefinite"/>
                      </p:stCondLst>
                      <p:childTnLst>
                        <p:par>
                          <p:cTn id="284" fill="hold">
                            <p:stCondLst>
                              <p:cond delay="0"/>
                            </p:stCondLst>
                            <p:childTnLst>
                              <p:par>
                                <p:cTn id="2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8" fill="hold">
                      <p:stCondLst>
                        <p:cond delay="indefinite"/>
                      </p:stCondLst>
                      <p:childTnLst>
                        <p:par>
                          <p:cTn id="289" fill="hold">
                            <p:stCondLst>
                              <p:cond delay="0"/>
                            </p:stCondLst>
                            <p:childTnLst>
                              <p:par>
                                <p:cTn id="2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3" fill="hold">
                      <p:stCondLst>
                        <p:cond delay="indefinite"/>
                      </p:stCondLst>
                      <p:childTnLst>
                        <p:par>
                          <p:cTn id="294" fill="hold">
                            <p:stCondLst>
                              <p:cond delay="0"/>
                            </p:stCondLst>
                            <p:childTnLst>
                              <p:par>
                                <p:cTn id="2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8" fill="hold">
                      <p:stCondLst>
                        <p:cond delay="indefinite"/>
                      </p:stCondLst>
                      <p:childTnLst>
                        <p:par>
                          <p:cTn id="299" fill="hold">
                            <p:stCondLst>
                              <p:cond delay="0"/>
                            </p:stCondLst>
                            <p:childTnLst>
                              <p:par>
                                <p:cTn id="3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2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3" fill="hold">
                      <p:stCondLst>
                        <p:cond delay="indefinite"/>
                      </p:stCondLst>
                      <p:childTnLst>
                        <p:par>
                          <p:cTn id="304" fill="hold">
                            <p:stCondLst>
                              <p:cond delay="0"/>
                            </p:stCondLst>
                            <p:childTnLst>
                              <p:par>
                                <p:cTn id="3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8" fill="hold">
                      <p:stCondLst>
                        <p:cond delay="indefinite"/>
                      </p:stCondLst>
                      <p:childTnLst>
                        <p:par>
                          <p:cTn id="309" fill="hold">
                            <p:stCondLst>
                              <p:cond delay="0"/>
                            </p:stCondLst>
                            <p:childTnLst>
                              <p:par>
                                <p:cTn id="3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2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3" fill="hold">
                      <p:stCondLst>
                        <p:cond delay="indefinite"/>
                      </p:stCondLst>
                      <p:childTnLst>
                        <p:par>
                          <p:cTn id="314" fill="hold">
                            <p:stCondLst>
                              <p:cond delay="0"/>
                            </p:stCondLst>
                            <p:childTnLst>
                              <p:par>
                                <p:cTn id="3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8" fill="hold">
                      <p:stCondLst>
                        <p:cond delay="indefinite"/>
                      </p:stCondLst>
                      <p:childTnLst>
                        <p:par>
                          <p:cTn id="319" fill="hold">
                            <p:stCondLst>
                              <p:cond delay="0"/>
                            </p:stCondLst>
                            <p:childTnLst>
                              <p:par>
                                <p:cTn id="3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2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3" fill="hold">
                      <p:stCondLst>
                        <p:cond delay="indefinite"/>
                      </p:stCondLst>
                      <p:childTnLst>
                        <p:par>
                          <p:cTn id="324" fill="hold">
                            <p:stCondLst>
                              <p:cond delay="0"/>
                            </p:stCondLst>
                            <p:childTnLst>
                              <p:par>
                                <p:cTn id="3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8" fill="hold">
                      <p:stCondLst>
                        <p:cond delay="indefinite"/>
                      </p:stCondLst>
                      <p:childTnLst>
                        <p:par>
                          <p:cTn id="329" fill="hold">
                            <p:stCondLst>
                              <p:cond delay="0"/>
                            </p:stCondLst>
                            <p:childTnLst>
                              <p:par>
                                <p:cTn id="3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3" fill="hold">
                      <p:stCondLst>
                        <p:cond delay="indefinite"/>
                      </p:stCondLst>
                      <p:childTnLst>
                        <p:par>
                          <p:cTn id="334" fill="hold">
                            <p:stCondLst>
                              <p:cond delay="0"/>
                            </p:stCondLst>
                            <p:childTnLst>
                              <p:par>
                                <p:cTn id="3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7" fill="hold">
                      <p:stCondLst>
                        <p:cond delay="indefinite"/>
                      </p:stCondLst>
                      <p:childTnLst>
                        <p:par>
                          <p:cTn id="338" fill="hold">
                            <p:stCondLst>
                              <p:cond delay="0"/>
                            </p:stCondLst>
                            <p:childTnLst>
                              <p:par>
                                <p:cTn id="33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5" fill="hold">
                      <p:stCondLst>
                        <p:cond delay="indefinite"/>
                      </p:stCondLst>
                      <p:childTnLst>
                        <p:par>
                          <p:cTn id="346" fill="hold">
                            <p:stCondLst>
                              <p:cond delay="0"/>
                            </p:stCondLst>
                            <p:childTnLst>
                              <p:par>
                                <p:cTn id="3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0" fill="hold">
                      <p:stCondLst>
                        <p:cond delay="indefinite"/>
                      </p:stCondLst>
                      <p:childTnLst>
                        <p:par>
                          <p:cTn id="351" fill="hold">
                            <p:stCondLst>
                              <p:cond delay="0"/>
                            </p:stCondLst>
                            <p:childTnLst>
                              <p:par>
                                <p:cTn id="3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5" fill="hold">
                      <p:stCondLst>
                        <p:cond delay="indefinite"/>
                      </p:stCondLst>
                      <p:childTnLst>
                        <p:par>
                          <p:cTn id="356" fill="hold">
                            <p:stCondLst>
                              <p:cond delay="0"/>
                            </p:stCondLst>
                            <p:childTnLst>
                              <p:par>
                                <p:cTn id="3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9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0" fill="hold">
                      <p:stCondLst>
                        <p:cond delay="indefinite"/>
                      </p:stCondLst>
                      <p:childTnLst>
                        <p:par>
                          <p:cTn id="361" fill="hold">
                            <p:stCondLst>
                              <p:cond delay="0"/>
                            </p:stCondLst>
                            <p:childTnLst>
                              <p:par>
                                <p:cTn id="3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5" fill="hold">
                      <p:stCondLst>
                        <p:cond delay="indefinite"/>
                      </p:stCondLst>
                      <p:childTnLst>
                        <p:par>
                          <p:cTn id="366" fill="hold">
                            <p:stCondLst>
                              <p:cond delay="0"/>
                            </p:stCondLst>
                            <p:childTnLst>
                              <p:par>
                                <p:cTn id="3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0" fill="hold">
                      <p:stCondLst>
                        <p:cond delay="indefinite"/>
                      </p:stCondLst>
                      <p:childTnLst>
                        <p:par>
                          <p:cTn id="371" fill="hold">
                            <p:stCondLst>
                              <p:cond delay="0"/>
                            </p:stCondLst>
                            <p:childTnLst>
                              <p:par>
                                <p:cTn id="37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6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8" fill="hold">
                      <p:stCondLst>
                        <p:cond delay="indefinite"/>
                      </p:stCondLst>
                      <p:childTnLst>
                        <p:par>
                          <p:cTn id="379" fill="hold">
                            <p:stCondLst>
                              <p:cond delay="0"/>
                            </p:stCondLst>
                            <p:childTnLst>
                              <p:par>
                                <p:cTn id="3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3" fill="hold">
                      <p:stCondLst>
                        <p:cond delay="indefinite"/>
                      </p:stCondLst>
                      <p:childTnLst>
                        <p:par>
                          <p:cTn id="384" fill="hold">
                            <p:stCondLst>
                              <p:cond delay="0"/>
                            </p:stCondLst>
                            <p:childTnLst>
                              <p:par>
                                <p:cTn id="3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7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8" fill="hold">
                      <p:stCondLst>
                        <p:cond delay="indefinite"/>
                      </p:stCondLst>
                      <p:childTnLst>
                        <p:par>
                          <p:cTn id="389" fill="hold">
                            <p:stCondLst>
                              <p:cond delay="0"/>
                            </p:stCondLst>
                            <p:childTnLst>
                              <p:par>
                                <p:cTn id="3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3" fill="hold">
                      <p:stCondLst>
                        <p:cond delay="indefinite"/>
                      </p:stCondLst>
                      <p:childTnLst>
                        <p:par>
                          <p:cTn id="394" fill="hold">
                            <p:stCondLst>
                              <p:cond delay="0"/>
                            </p:stCondLst>
                            <p:childTnLst>
                              <p:par>
                                <p:cTn id="3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8" fill="hold">
                      <p:stCondLst>
                        <p:cond delay="indefinite"/>
                      </p:stCondLst>
                      <p:childTnLst>
                        <p:par>
                          <p:cTn id="399" fill="hold">
                            <p:stCondLst>
                              <p:cond delay="0"/>
                            </p:stCondLst>
                            <p:childTnLst>
                              <p:par>
                                <p:cTn id="40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4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6" fill="hold">
                      <p:stCondLst>
                        <p:cond delay="indefinite"/>
                      </p:stCondLst>
                      <p:childTnLst>
                        <p:par>
                          <p:cTn id="407" fill="hold">
                            <p:stCondLst>
                              <p:cond delay="0"/>
                            </p:stCondLst>
                            <p:childTnLst>
                              <p:par>
                                <p:cTn id="4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0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1" fill="hold">
                      <p:stCondLst>
                        <p:cond delay="indefinite"/>
                      </p:stCondLst>
                      <p:childTnLst>
                        <p:par>
                          <p:cTn id="412" fill="hold">
                            <p:stCondLst>
                              <p:cond delay="0"/>
                            </p:stCondLst>
                            <p:childTnLst>
                              <p:par>
                                <p:cTn id="4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5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6" fill="hold">
                      <p:stCondLst>
                        <p:cond delay="indefinite"/>
                      </p:stCondLst>
                      <p:childTnLst>
                        <p:par>
                          <p:cTn id="417" fill="hold">
                            <p:stCondLst>
                              <p:cond delay="0"/>
                            </p:stCondLst>
                            <p:childTnLst>
                              <p:par>
                                <p:cTn id="4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0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1" fill="hold">
                      <p:stCondLst>
                        <p:cond delay="indefinite"/>
                      </p:stCondLst>
                      <p:childTnLst>
                        <p:par>
                          <p:cTn id="422" fill="hold">
                            <p:stCondLst>
                              <p:cond delay="0"/>
                            </p:stCondLst>
                            <p:childTnLst>
                              <p:par>
                                <p:cTn id="4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5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6" fill="hold">
                      <p:stCondLst>
                        <p:cond delay="indefinite"/>
                      </p:stCondLst>
                      <p:childTnLst>
                        <p:par>
                          <p:cTn id="427" fill="hold">
                            <p:stCondLst>
                              <p:cond delay="0"/>
                            </p:stCondLst>
                            <p:childTnLst>
                              <p:par>
                                <p:cTn id="4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2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4" fill="hold">
                      <p:stCondLst>
                        <p:cond delay="indefinite"/>
                      </p:stCondLst>
                      <p:childTnLst>
                        <p:par>
                          <p:cTn id="435" fill="hold">
                            <p:stCondLst>
                              <p:cond delay="0"/>
                            </p:stCondLst>
                            <p:childTnLst>
                              <p:par>
                                <p:cTn id="4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9" fill="hold">
                      <p:stCondLst>
                        <p:cond delay="indefinite"/>
                      </p:stCondLst>
                      <p:childTnLst>
                        <p:par>
                          <p:cTn id="440" fill="hold">
                            <p:stCondLst>
                              <p:cond delay="0"/>
                            </p:stCondLst>
                            <p:childTnLst>
                              <p:par>
                                <p:cTn id="4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4" fill="hold">
                      <p:stCondLst>
                        <p:cond delay="indefinite"/>
                      </p:stCondLst>
                      <p:childTnLst>
                        <p:par>
                          <p:cTn id="445" fill="hold">
                            <p:stCondLst>
                              <p:cond delay="0"/>
                            </p:stCondLst>
                            <p:childTnLst>
                              <p:par>
                                <p:cTn id="4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9" fill="hold">
                      <p:stCondLst>
                        <p:cond delay="indefinite"/>
                      </p:stCondLst>
                      <p:childTnLst>
                        <p:par>
                          <p:cTn id="450" fill="hold">
                            <p:stCondLst>
                              <p:cond delay="0"/>
                            </p:stCondLst>
                            <p:childTnLst>
                              <p:par>
                                <p:cTn id="4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3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4" fill="hold">
                      <p:stCondLst>
                        <p:cond delay="indefinite"/>
                      </p:stCondLst>
                      <p:childTnLst>
                        <p:par>
                          <p:cTn id="455" fill="hold">
                            <p:stCondLst>
                              <p:cond delay="0"/>
                            </p:stCondLst>
                            <p:childTnLst>
                              <p:par>
                                <p:cTn id="4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9" fill="hold">
                      <p:stCondLst>
                        <p:cond delay="indefinite"/>
                      </p:stCondLst>
                      <p:childTnLst>
                        <p:par>
                          <p:cTn id="460" fill="hold">
                            <p:stCondLst>
                              <p:cond delay="0"/>
                            </p:stCondLst>
                            <p:childTnLst>
                              <p:par>
                                <p:cTn id="4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4" fill="hold">
                      <p:stCondLst>
                        <p:cond delay="indefinite"/>
                      </p:stCondLst>
                      <p:childTnLst>
                        <p:par>
                          <p:cTn id="465" fill="hold">
                            <p:stCondLst>
                              <p:cond delay="0"/>
                            </p:stCondLst>
                            <p:childTnLst>
                              <p:par>
                                <p:cTn id="46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9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1" fill="hold">
                      <p:stCondLst>
                        <p:cond delay="indefinite"/>
                      </p:stCondLst>
                      <p:childTnLst>
                        <p:par>
                          <p:cTn id="472" fill="hold">
                            <p:stCondLst>
                              <p:cond delay="0"/>
                            </p:stCondLst>
                            <p:childTnLst>
                              <p:par>
                                <p:cTn id="4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6" fill="hold">
                      <p:stCondLst>
                        <p:cond delay="indefinite"/>
                      </p:stCondLst>
                      <p:childTnLst>
                        <p:par>
                          <p:cTn id="477" fill="hold">
                            <p:stCondLst>
                              <p:cond delay="0"/>
                            </p:stCondLst>
                            <p:childTnLst>
                              <p:par>
                                <p:cTn id="4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0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1" fill="hold">
                      <p:stCondLst>
                        <p:cond delay="indefinite"/>
                      </p:stCondLst>
                      <p:childTnLst>
                        <p:par>
                          <p:cTn id="482" fill="hold">
                            <p:stCondLst>
                              <p:cond delay="0"/>
                            </p:stCondLst>
                            <p:childTnLst>
                              <p:par>
                                <p:cTn id="4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6" fill="hold">
                      <p:stCondLst>
                        <p:cond delay="indefinite"/>
                      </p:stCondLst>
                      <p:childTnLst>
                        <p:par>
                          <p:cTn id="487" fill="hold">
                            <p:stCondLst>
                              <p:cond delay="0"/>
                            </p:stCondLst>
                            <p:childTnLst>
                              <p:par>
                                <p:cTn id="4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1" fill="hold">
                      <p:stCondLst>
                        <p:cond delay="indefinite"/>
                      </p:stCondLst>
                      <p:childTnLst>
                        <p:par>
                          <p:cTn id="492" fill="hold">
                            <p:stCondLst>
                              <p:cond delay="0"/>
                            </p:stCondLst>
                            <p:childTnLst>
                              <p:par>
                                <p:cTn id="49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6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8" fill="hold">
                      <p:stCondLst>
                        <p:cond delay="indefinite"/>
                      </p:stCondLst>
                      <p:childTnLst>
                        <p:par>
                          <p:cTn id="499" fill="hold">
                            <p:stCondLst>
                              <p:cond delay="0"/>
                            </p:stCondLst>
                            <p:childTnLst>
                              <p:par>
                                <p:cTn id="5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2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3" fill="hold">
                      <p:stCondLst>
                        <p:cond delay="indefinite"/>
                      </p:stCondLst>
                      <p:childTnLst>
                        <p:par>
                          <p:cTn id="504" fill="hold">
                            <p:stCondLst>
                              <p:cond delay="0"/>
                            </p:stCondLst>
                            <p:childTnLst>
                              <p:par>
                                <p:cTn id="5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7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8" fill="hold">
                      <p:stCondLst>
                        <p:cond delay="indefinite"/>
                      </p:stCondLst>
                      <p:childTnLst>
                        <p:par>
                          <p:cTn id="509" fill="hold">
                            <p:stCondLst>
                              <p:cond delay="0"/>
                            </p:stCondLst>
                            <p:childTnLst>
                              <p:par>
                                <p:cTn id="5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3" fill="hold">
                      <p:stCondLst>
                        <p:cond delay="indefinite"/>
                      </p:stCondLst>
                      <p:childTnLst>
                        <p:par>
                          <p:cTn id="514" fill="hold">
                            <p:stCondLst>
                              <p:cond delay="0"/>
                            </p:stCondLst>
                            <p:childTnLst>
                              <p:par>
                                <p:cTn id="5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8" fill="hold">
                      <p:stCondLst>
                        <p:cond delay="indefinite"/>
                      </p:stCondLst>
                      <p:childTnLst>
                        <p:par>
                          <p:cTn id="519" fill="hold">
                            <p:stCondLst>
                              <p:cond delay="0"/>
                            </p:stCondLst>
                            <p:childTnLst>
                              <p:par>
                                <p:cTn id="52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3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5" fill="hold">
                      <p:stCondLst>
                        <p:cond delay="indefinite"/>
                      </p:stCondLst>
                      <p:childTnLst>
                        <p:par>
                          <p:cTn id="526" fill="hold">
                            <p:stCondLst>
                              <p:cond delay="0"/>
                            </p:stCondLst>
                            <p:childTnLst>
                              <p:par>
                                <p:cTn id="5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0" fill="hold">
                      <p:stCondLst>
                        <p:cond delay="indefinite"/>
                      </p:stCondLst>
                      <p:childTnLst>
                        <p:par>
                          <p:cTn id="531" fill="hold">
                            <p:stCondLst>
                              <p:cond delay="0"/>
                            </p:stCondLst>
                            <p:childTnLst>
                              <p:par>
                                <p:cTn id="5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5" fill="hold">
                      <p:stCondLst>
                        <p:cond delay="indefinite"/>
                      </p:stCondLst>
                      <p:childTnLst>
                        <p:par>
                          <p:cTn id="536" fill="hold">
                            <p:stCondLst>
                              <p:cond delay="0"/>
                            </p:stCondLst>
                            <p:childTnLst>
                              <p:par>
                                <p:cTn id="53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8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2" fill="hold">
                      <p:stCondLst>
                        <p:cond delay="indefinite"/>
                      </p:stCondLst>
                      <p:childTnLst>
                        <p:par>
                          <p:cTn id="573" fill="hold">
                            <p:stCondLst>
                              <p:cond delay="0"/>
                            </p:stCondLst>
                            <p:childTnLst>
                              <p:par>
                                <p:cTn id="57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6" fill="hold">
                      <p:stCondLst>
                        <p:cond delay="indefinite"/>
                      </p:stCondLst>
                      <p:childTnLst>
                        <p:par>
                          <p:cTn id="577" fill="hold">
                            <p:stCondLst>
                              <p:cond delay="0"/>
                            </p:stCondLst>
                            <p:childTnLst>
                              <p:par>
                                <p:cTn id="57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0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1" fill="hold">
                      <p:stCondLst>
                        <p:cond delay="indefinite"/>
                      </p:stCondLst>
                      <p:childTnLst>
                        <p:par>
                          <p:cTn id="582" fill="hold">
                            <p:stCondLst>
                              <p:cond delay="0"/>
                            </p:stCondLst>
                            <p:childTnLst>
                              <p:par>
                                <p:cTn id="5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5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6" fill="hold">
                      <p:stCondLst>
                        <p:cond delay="indefinite"/>
                      </p:stCondLst>
                      <p:childTnLst>
                        <p:par>
                          <p:cTn id="587" fill="hold">
                            <p:stCondLst>
                              <p:cond delay="0"/>
                            </p:stCondLst>
                            <p:childTnLst>
                              <p:par>
                                <p:cTn id="5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0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1" fill="hold">
                      <p:stCondLst>
                        <p:cond delay="indefinite"/>
                      </p:stCondLst>
                      <p:childTnLst>
                        <p:par>
                          <p:cTn id="592" fill="hold">
                            <p:stCondLst>
                              <p:cond delay="0"/>
                            </p:stCondLst>
                            <p:childTnLst>
                              <p:par>
                                <p:cTn id="59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6" fill="hold">
                      <p:stCondLst>
                        <p:cond delay="indefinite"/>
                      </p:stCondLst>
                      <p:childTnLst>
                        <p:par>
                          <p:cTn id="597" fill="hold">
                            <p:stCondLst>
                              <p:cond delay="0"/>
                            </p:stCondLst>
                            <p:childTnLst>
                              <p:par>
                                <p:cTn id="59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0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1" fill="hold">
                      <p:stCondLst>
                        <p:cond delay="indefinite"/>
                      </p:stCondLst>
                      <p:childTnLst>
                        <p:par>
                          <p:cTn id="602" fill="hold">
                            <p:stCondLst>
                              <p:cond delay="0"/>
                            </p:stCondLst>
                            <p:childTnLst>
                              <p:par>
                                <p:cTn id="60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5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6" fill="hold">
                      <p:stCondLst>
                        <p:cond delay="indefinite"/>
                      </p:stCondLst>
                      <p:childTnLst>
                        <p:par>
                          <p:cTn id="607" fill="hold">
                            <p:stCondLst>
                              <p:cond delay="0"/>
                            </p:stCondLst>
                            <p:childTnLst>
                              <p:par>
                                <p:cTn id="6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0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1" fill="hold">
                      <p:stCondLst>
                        <p:cond delay="indefinite"/>
                      </p:stCondLst>
                      <p:childTnLst>
                        <p:par>
                          <p:cTn id="612" fill="hold">
                            <p:stCondLst>
                              <p:cond delay="0"/>
                            </p:stCondLst>
                            <p:childTnLst>
                              <p:par>
                                <p:cTn id="6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5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6" fill="hold">
                      <p:stCondLst>
                        <p:cond delay="indefinite"/>
                      </p:stCondLst>
                      <p:childTnLst>
                        <p:par>
                          <p:cTn id="617" fill="hold">
                            <p:stCondLst>
                              <p:cond delay="0"/>
                            </p:stCondLst>
                            <p:childTnLst>
                              <p:par>
                                <p:cTn id="6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0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1" fill="hold">
                      <p:stCondLst>
                        <p:cond delay="indefinite"/>
                      </p:stCondLst>
                      <p:childTnLst>
                        <p:par>
                          <p:cTn id="622" fill="hold">
                            <p:stCondLst>
                              <p:cond delay="0"/>
                            </p:stCondLst>
                            <p:childTnLst>
                              <p:par>
                                <p:cTn id="6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5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6" fill="hold">
                      <p:stCondLst>
                        <p:cond delay="indefinite"/>
                      </p:stCondLst>
                      <p:childTnLst>
                        <p:par>
                          <p:cTn id="627" fill="hold">
                            <p:stCondLst>
                              <p:cond delay="0"/>
                            </p:stCondLst>
                            <p:childTnLst>
                              <p:par>
                                <p:cTn id="6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0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1" fill="hold">
                      <p:stCondLst>
                        <p:cond delay="indefinite"/>
                      </p:stCondLst>
                      <p:childTnLst>
                        <p:par>
                          <p:cTn id="632" fill="hold">
                            <p:stCondLst>
                              <p:cond delay="0"/>
                            </p:stCondLst>
                            <p:childTnLst>
                              <p:par>
                                <p:cTn id="6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5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6" fill="hold">
                      <p:stCondLst>
                        <p:cond delay="indefinite"/>
                      </p:stCondLst>
                      <p:childTnLst>
                        <p:par>
                          <p:cTn id="637" fill="hold">
                            <p:stCondLst>
                              <p:cond delay="0"/>
                            </p:stCondLst>
                            <p:childTnLst>
                              <p:par>
                                <p:cTn id="6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0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1" fill="hold">
                      <p:stCondLst>
                        <p:cond delay="indefinite"/>
                      </p:stCondLst>
                      <p:childTnLst>
                        <p:par>
                          <p:cTn id="642" fill="hold">
                            <p:stCondLst>
                              <p:cond delay="0"/>
                            </p:stCondLst>
                            <p:childTnLst>
                              <p:par>
                                <p:cTn id="6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6" fill="hold">
                      <p:stCondLst>
                        <p:cond delay="indefinite"/>
                      </p:stCondLst>
                      <p:childTnLst>
                        <p:par>
                          <p:cTn id="647" fill="hold">
                            <p:stCondLst>
                              <p:cond delay="0"/>
                            </p:stCondLst>
                            <p:childTnLst>
                              <p:par>
                                <p:cTn id="6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1" fill="hold">
                      <p:stCondLst>
                        <p:cond delay="indefinite"/>
                      </p:stCondLst>
                      <p:childTnLst>
                        <p:par>
                          <p:cTn id="652" fill="hold">
                            <p:stCondLst>
                              <p:cond delay="0"/>
                            </p:stCondLst>
                            <p:childTnLst>
                              <p:par>
                                <p:cTn id="6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5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6" fill="hold">
                      <p:stCondLst>
                        <p:cond delay="indefinite"/>
                      </p:stCondLst>
                      <p:childTnLst>
                        <p:par>
                          <p:cTn id="657" fill="hold">
                            <p:stCondLst>
                              <p:cond delay="0"/>
                            </p:stCondLst>
                            <p:childTnLst>
                              <p:par>
                                <p:cTn id="6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0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1" fill="hold">
                      <p:stCondLst>
                        <p:cond delay="indefinite"/>
                      </p:stCondLst>
                      <p:childTnLst>
                        <p:par>
                          <p:cTn id="662" fill="hold">
                            <p:stCondLst>
                              <p:cond delay="0"/>
                            </p:stCondLst>
                            <p:childTnLst>
                              <p:par>
                                <p:cTn id="66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5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6" fill="hold">
                      <p:stCondLst>
                        <p:cond delay="indefinite"/>
                      </p:stCondLst>
                      <p:childTnLst>
                        <p:par>
                          <p:cTn id="667" fill="hold">
                            <p:stCondLst>
                              <p:cond delay="0"/>
                            </p:stCondLst>
                            <p:childTnLst>
                              <p:par>
                                <p:cTn id="6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0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1" fill="hold">
                      <p:stCondLst>
                        <p:cond delay="indefinite"/>
                      </p:stCondLst>
                      <p:childTnLst>
                        <p:par>
                          <p:cTn id="672" fill="hold">
                            <p:stCondLst>
                              <p:cond delay="0"/>
                            </p:stCondLst>
                            <p:childTnLst>
                              <p:par>
                                <p:cTn id="6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5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6" fill="hold">
                      <p:stCondLst>
                        <p:cond delay="indefinite"/>
                      </p:stCondLst>
                      <p:childTnLst>
                        <p:par>
                          <p:cTn id="677" fill="hold">
                            <p:stCondLst>
                              <p:cond delay="0"/>
                            </p:stCondLst>
                            <p:childTnLst>
                              <p:par>
                                <p:cTn id="67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0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1" fill="hold">
                      <p:stCondLst>
                        <p:cond delay="indefinite"/>
                      </p:stCondLst>
                      <p:childTnLst>
                        <p:par>
                          <p:cTn id="682" fill="hold">
                            <p:stCondLst>
                              <p:cond delay="0"/>
                            </p:stCondLst>
                            <p:childTnLst>
                              <p:par>
                                <p:cTn id="68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5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6" fill="hold">
                      <p:stCondLst>
                        <p:cond delay="indefinite"/>
                      </p:stCondLst>
                      <p:childTnLst>
                        <p:par>
                          <p:cTn id="687" fill="hold">
                            <p:stCondLst>
                              <p:cond delay="0"/>
                            </p:stCondLst>
                            <p:childTnLst>
                              <p:par>
                                <p:cTn id="6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0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1" fill="hold">
                      <p:stCondLst>
                        <p:cond delay="indefinite"/>
                      </p:stCondLst>
                      <p:childTnLst>
                        <p:par>
                          <p:cTn id="692" fill="hold">
                            <p:stCondLst>
                              <p:cond delay="0"/>
                            </p:stCondLst>
                            <p:childTnLst>
                              <p:par>
                                <p:cTn id="69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5" fill="hold">
                      <p:stCondLst>
                        <p:cond delay="indefinite"/>
                      </p:stCondLst>
                      <p:childTnLst>
                        <p:par>
                          <p:cTn id="696" fill="hold">
                            <p:stCondLst>
                              <p:cond delay="0"/>
                            </p:stCondLst>
                            <p:childTnLst>
                              <p:par>
                                <p:cTn id="69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9" fill="hold">
                      <p:stCondLst>
                        <p:cond delay="indefinite"/>
                      </p:stCondLst>
                      <p:childTnLst>
                        <p:par>
                          <p:cTn id="700" fill="hold">
                            <p:stCondLst>
                              <p:cond delay="0"/>
                            </p:stCondLst>
                            <p:childTnLst>
                              <p:par>
                                <p:cTn id="70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3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4" fill="hold">
                      <p:stCondLst>
                        <p:cond delay="indefinite"/>
                      </p:stCondLst>
                      <p:childTnLst>
                        <p:par>
                          <p:cTn id="705" fill="hold">
                            <p:stCondLst>
                              <p:cond delay="0"/>
                            </p:stCondLst>
                            <p:childTnLst>
                              <p:par>
                                <p:cTn id="70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9" fill="hold">
                      <p:stCondLst>
                        <p:cond delay="indefinite"/>
                      </p:stCondLst>
                      <p:childTnLst>
                        <p:par>
                          <p:cTn id="710" fill="hold">
                            <p:stCondLst>
                              <p:cond delay="0"/>
                            </p:stCondLst>
                            <p:childTnLst>
                              <p:par>
                                <p:cTn id="7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4" fill="hold">
                      <p:stCondLst>
                        <p:cond delay="indefinite"/>
                      </p:stCondLst>
                      <p:childTnLst>
                        <p:par>
                          <p:cTn id="715" fill="hold">
                            <p:stCondLst>
                              <p:cond delay="0"/>
                            </p:stCondLst>
                            <p:childTnLst>
                              <p:par>
                                <p:cTn id="7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8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9" fill="hold">
                      <p:stCondLst>
                        <p:cond delay="indefinite"/>
                      </p:stCondLst>
                      <p:childTnLst>
                        <p:par>
                          <p:cTn id="720" fill="hold">
                            <p:stCondLst>
                              <p:cond delay="0"/>
                            </p:stCondLst>
                            <p:childTnLst>
                              <p:par>
                                <p:cTn id="7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3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4" fill="hold">
                      <p:stCondLst>
                        <p:cond delay="indefinite"/>
                      </p:stCondLst>
                      <p:childTnLst>
                        <p:par>
                          <p:cTn id="725" fill="hold">
                            <p:stCondLst>
                              <p:cond delay="0"/>
                            </p:stCondLst>
                            <p:childTnLst>
                              <p:par>
                                <p:cTn id="7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8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9" fill="hold">
                      <p:stCondLst>
                        <p:cond delay="indefinite"/>
                      </p:stCondLst>
                      <p:childTnLst>
                        <p:par>
                          <p:cTn id="730" fill="hold">
                            <p:stCondLst>
                              <p:cond delay="0"/>
                            </p:stCondLst>
                            <p:childTnLst>
                              <p:par>
                                <p:cTn id="7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3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4" fill="hold">
                      <p:stCondLst>
                        <p:cond delay="indefinite"/>
                      </p:stCondLst>
                      <p:childTnLst>
                        <p:par>
                          <p:cTn id="735" fill="hold">
                            <p:stCondLst>
                              <p:cond delay="0"/>
                            </p:stCondLst>
                            <p:childTnLst>
                              <p:par>
                                <p:cTn id="7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8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9" fill="hold">
                      <p:stCondLst>
                        <p:cond delay="indefinite"/>
                      </p:stCondLst>
                      <p:childTnLst>
                        <p:par>
                          <p:cTn id="740" fill="hold">
                            <p:stCondLst>
                              <p:cond delay="0"/>
                            </p:stCondLst>
                            <p:childTnLst>
                              <p:par>
                                <p:cTn id="7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3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4" fill="hold">
                      <p:stCondLst>
                        <p:cond delay="indefinite"/>
                      </p:stCondLst>
                      <p:childTnLst>
                        <p:par>
                          <p:cTn id="745" fill="hold">
                            <p:stCondLst>
                              <p:cond delay="0"/>
                            </p:stCondLst>
                            <p:childTnLst>
                              <p:par>
                                <p:cTn id="7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8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9" fill="hold">
                      <p:stCondLst>
                        <p:cond delay="indefinite"/>
                      </p:stCondLst>
                      <p:childTnLst>
                        <p:par>
                          <p:cTn id="750" fill="hold">
                            <p:stCondLst>
                              <p:cond delay="0"/>
                            </p:stCondLst>
                            <p:childTnLst>
                              <p:par>
                                <p:cTn id="7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3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4" fill="hold">
                      <p:stCondLst>
                        <p:cond delay="indefinite"/>
                      </p:stCondLst>
                      <p:childTnLst>
                        <p:par>
                          <p:cTn id="755" fill="hold">
                            <p:stCondLst>
                              <p:cond delay="0"/>
                            </p:stCondLst>
                            <p:childTnLst>
                              <p:par>
                                <p:cTn id="75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8" fill="hold">
                      <p:stCondLst>
                        <p:cond delay="indefinite"/>
                      </p:stCondLst>
                      <p:childTnLst>
                        <p:par>
                          <p:cTn id="759" fill="hold">
                            <p:stCondLst>
                              <p:cond delay="0"/>
                            </p:stCondLst>
                            <p:childTnLst>
                              <p:par>
                                <p:cTn id="76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9" grpId="0" animBg="1"/>
      <p:bldP spid="19" grpId="1" animBg="1"/>
      <p:bldP spid="21" grpId="0" animBg="1"/>
      <p:bldP spid="22" grpId="0" animBg="1"/>
      <p:bldP spid="23" grpId="0" animBg="1"/>
      <p:bldP spid="24" grpId="0"/>
      <p:bldP spid="25" grpId="0"/>
      <p:bldP spid="26" grpId="0"/>
      <p:bldP spid="27" grpId="0"/>
      <p:bldP spid="28" grpId="0" animBg="1"/>
      <p:bldP spid="29" grpId="0" animBg="1"/>
      <p:bldP spid="57" grpId="0"/>
      <p:bldP spid="58" grpId="0"/>
      <p:bldP spid="59" grpId="0"/>
      <p:bldP spid="60" grpId="0"/>
      <p:bldP spid="61" grpId="0" animBg="1"/>
      <p:bldP spid="62" grpId="0"/>
      <p:bldP spid="64" grpId="0"/>
      <p:bldP spid="65" grpId="0"/>
      <p:bldP spid="66" grpId="0"/>
      <p:bldP spid="67" grpId="0"/>
      <p:bldP spid="69" grpId="0"/>
      <p:bldP spid="70" grpId="0"/>
      <p:bldP spid="71" grpId="0"/>
      <p:bldP spid="72" grpId="0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/>
      <p:bldP spid="76" grpId="1"/>
      <p:bldP spid="77" grpId="0"/>
      <p:bldP spid="77" grpId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  <p:bldP spid="81" grpId="0"/>
      <p:bldP spid="81" grpId="1"/>
      <p:bldP spid="82" grpId="0"/>
      <p:bldP spid="82" grpId="1"/>
      <p:bldP spid="98" grpId="0"/>
      <p:bldP spid="99" grpId="0" animBg="1"/>
      <p:bldP spid="99" grpId="1" animBg="1"/>
      <p:bldP spid="100" grpId="0" animBg="1"/>
      <p:bldP spid="100" grpId="1" animBg="1"/>
      <p:bldP spid="101" grpId="0" animBg="1"/>
      <p:bldP spid="101" grpId="1" animBg="1"/>
      <p:bldP spid="102" grpId="0"/>
      <p:bldP spid="102" grpId="1"/>
      <p:bldP spid="103" grpId="0"/>
      <p:bldP spid="103" grpId="1"/>
      <p:bldP spid="104" grpId="0"/>
      <p:bldP spid="105" grpId="0"/>
      <p:bldP spid="106" grpId="0" animBg="1"/>
      <p:bldP spid="107" grpId="0"/>
      <p:bldP spid="109" grpId="0"/>
      <p:bldP spid="110" grpId="0"/>
      <p:bldP spid="111" grpId="0"/>
      <p:bldP spid="112" grpId="0"/>
      <p:bldP spid="114" grpId="0"/>
      <p:bldP spid="115" grpId="0"/>
      <p:bldP spid="116" grpId="0"/>
      <p:bldP spid="117" grpId="0"/>
      <p:bldP spid="118" grpId="0"/>
      <p:bldP spid="119" grpId="0"/>
      <p:bldP spid="120" grpId="0"/>
      <p:bldP spid="121" grpId="0"/>
      <p:bldP spid="122" grpId="0"/>
      <p:bldP spid="123" grpId="0"/>
      <p:bldP spid="124" grpId="0"/>
      <p:bldP spid="125" grpId="0"/>
      <p:bldP spid="139" grpId="0"/>
      <p:bldP spid="140" grpId="0" animBg="1"/>
      <p:bldP spid="141" grpId="0"/>
      <p:bldP spid="143" grpId="0"/>
      <p:bldP spid="144" grpId="0"/>
      <p:bldP spid="146" grpId="0"/>
      <p:bldP spid="147" grpId="0"/>
      <p:bldP spid="148" grpId="0"/>
      <p:bldP spid="149" grpId="0"/>
      <p:bldP spid="150" grpId="0"/>
      <p:bldP spid="151" grpId="0"/>
      <p:bldP spid="206" grpId="0"/>
      <p:bldP spid="208" grpId="0"/>
      <p:bldP spid="209" grpId="0"/>
      <p:bldP spid="210" grpId="0"/>
      <p:bldP spid="211" grpId="0"/>
      <p:bldP spid="213" grpId="0"/>
      <p:bldP spid="215" grpId="0"/>
      <p:bldP spid="217" grpId="0"/>
      <p:bldP spid="218" grpId="0"/>
      <p:bldP spid="219" grpId="0"/>
      <p:bldP spid="220" grpId="0"/>
      <p:bldP spid="222" grpId="0"/>
      <p:bldP spid="200" grpId="0" animBg="1"/>
      <p:bldP spid="200" grpId="1" animBg="1"/>
      <p:bldP spid="201" grpId="0" animBg="1"/>
      <p:bldP spid="201" grpId="1" animBg="1"/>
      <p:bldP spid="202" grpId="0" animBg="1"/>
      <p:bldP spid="202" grpId="1" animBg="1"/>
      <p:bldP spid="203" grpId="0" animBg="1"/>
      <p:bldP spid="203" grpId="1" animBg="1"/>
      <p:bldP spid="204" grpId="0" animBg="1"/>
      <p:bldP spid="204" grpId="1" animBg="1"/>
      <p:bldP spid="205" grpId="0" animBg="1"/>
      <p:bldP spid="205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4"/>
              <p:cNvSpPr>
                <a:spLocks noChangeArrowheads="1"/>
              </p:cNvSpPr>
              <p:nvPr/>
            </p:nvSpPr>
            <p:spPr bwMode="auto">
              <a:xfrm>
                <a:off x="498036" y="305928"/>
                <a:ext cx="8103412" cy="95327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l">
                  <a:defRPr/>
                </a:pPr>
                <a:r>
                  <a:rPr lang="en-US" sz="1600" kern="0" dirty="0" smtClean="0">
                    <a:solidFill>
                      <a:srgbClr val="0000FF"/>
                    </a:solidFill>
                    <a:latin typeface="Bookman Old Style" pitchFamily="18" charset="0"/>
                  </a:rPr>
                  <a:t>Q.   A(3, 2) and B(–2, 1) are two vertices of a triangle ABC </a:t>
                </a:r>
              </a:p>
              <a:p>
                <a:pPr marL="515938" indent="-515938" algn="l">
                  <a:defRPr/>
                </a:pPr>
                <a:r>
                  <a:rPr lang="en-US" sz="1600" kern="0" dirty="0">
                    <a:solidFill>
                      <a:srgbClr val="0000FF"/>
                    </a:solidFill>
                    <a:latin typeface="Bookman Old Style" pitchFamily="18" charset="0"/>
                  </a:rPr>
                  <a:t> </a:t>
                </a:r>
                <a:r>
                  <a:rPr lang="en-US" sz="1600" kern="0" dirty="0" smtClean="0">
                    <a:solidFill>
                      <a:srgbClr val="0000FF"/>
                    </a:solidFill>
                    <a:latin typeface="Bookman Old Style" pitchFamily="18" charset="0"/>
                  </a:rPr>
                  <a:t>     whose centroid G has the coordinates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1600" i="1" kern="0" smtClean="0">
                            <a:solidFill>
                              <a:srgbClr val="0000F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1600" i="1" kern="0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600" i="1" kern="0" smtClean="0">
                                <a:solidFill>
                                  <a:srgbClr val="0000FF"/>
                                </a:solidFill>
                                <a:latin typeface="Cambria Math"/>
                              </a:rPr>
                              <m:t>𝟓</m:t>
                            </m:r>
                          </m:num>
                          <m:den>
                            <m:r>
                              <a:rPr lang="en-US" sz="1600" i="1" kern="0" smtClean="0">
                                <a:solidFill>
                                  <a:srgbClr val="0000FF"/>
                                </a:solidFill>
                                <a:latin typeface="Cambria Math"/>
                              </a:rPr>
                              <m:t>𝟑</m:t>
                            </m:r>
                          </m:den>
                        </m:f>
                        <m:r>
                          <a:rPr lang="en-US" sz="1600" i="1" kern="0" smtClean="0">
                            <a:solidFill>
                              <a:srgbClr val="0000FF"/>
                            </a:solidFill>
                            <a:latin typeface="Cambria Math"/>
                          </a:rPr>
                          <m:t>, –</m:t>
                        </m:r>
                        <m:f>
                          <m:fPr>
                            <m:ctrlPr>
                              <a:rPr lang="en-US" sz="1600" i="1" kern="0" smtClean="0">
                                <a:solidFill>
                                  <a:srgbClr val="0000F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600" i="1" kern="0" smtClean="0">
                                <a:solidFill>
                                  <a:srgbClr val="0000FF"/>
                                </a:solidFill>
                                <a:latin typeface="Cambria Math"/>
                              </a:rPr>
                              <m:t>𝟏</m:t>
                            </m:r>
                          </m:num>
                          <m:den>
                            <m:r>
                              <a:rPr lang="en-US" sz="1600" i="1" kern="0" smtClean="0">
                                <a:solidFill>
                                  <a:srgbClr val="0000FF"/>
                                </a:solidFill>
                                <a:latin typeface="Cambria Math"/>
                              </a:rPr>
                              <m:t>𝟑</m:t>
                            </m:r>
                          </m:den>
                        </m:f>
                      </m:e>
                    </m:d>
                    <m:r>
                      <a:rPr lang="en-US" sz="1600" i="1" kern="0" smtClean="0">
                        <a:solidFill>
                          <a:srgbClr val="0000FF"/>
                        </a:solidFill>
                        <a:latin typeface="Cambria Math"/>
                      </a:rPr>
                      <m:t>.</m:t>
                    </m:r>
                  </m:oMath>
                </a14:m>
                <a:r>
                  <a:rPr lang="en-US" sz="1600" b="0" kern="0" dirty="0" smtClean="0">
                    <a:solidFill>
                      <a:srgbClr val="0000FF"/>
                    </a:solidFill>
                    <a:latin typeface="Bookman Old Style" pitchFamily="18" charset="0"/>
                    <a:sym typeface="Symbol" pitchFamily="18" charset="2"/>
                  </a:rPr>
                  <a:t> </a:t>
                </a:r>
              </a:p>
              <a:p>
                <a:pPr marL="515938" indent="-515938" algn="l">
                  <a:defRPr/>
                </a:pPr>
                <a:r>
                  <a:rPr lang="en-US" sz="1600" kern="0" dirty="0">
                    <a:solidFill>
                      <a:srgbClr val="0000FF"/>
                    </a:solidFill>
                    <a:latin typeface="Bookman Old Style" pitchFamily="18" charset="0"/>
                    <a:sym typeface="Symbol" pitchFamily="18" charset="2"/>
                  </a:rPr>
                  <a:t> </a:t>
                </a:r>
                <a:r>
                  <a:rPr lang="en-US" sz="1600" kern="0" dirty="0" smtClean="0">
                    <a:solidFill>
                      <a:srgbClr val="0000FF"/>
                    </a:solidFill>
                    <a:latin typeface="Bookman Old Style" pitchFamily="18" charset="0"/>
                    <a:sym typeface="Symbol" pitchFamily="18" charset="2"/>
                  </a:rPr>
                  <a:t>     Find the coordinates of the third vertex C of the triangle.  </a:t>
                </a:r>
              </a:p>
            </p:txBody>
          </p:sp>
        </mc:Choice>
        <mc:Fallback xmlns="">
          <p:sp>
            <p:nvSpPr>
              <p:cNvPr id="2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8036" y="305928"/>
                <a:ext cx="8103412" cy="953274"/>
              </a:xfrm>
              <a:prstGeom prst="rect">
                <a:avLst/>
              </a:prstGeom>
              <a:blipFill rotWithShape="1">
                <a:blip r:embed="rId2"/>
                <a:stretch>
                  <a:fillRect l="-451" t="-1911" b="-7006"/>
                </a:stretch>
              </a:blipFill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/>
          <p:cNvGrpSpPr/>
          <p:nvPr/>
        </p:nvGrpSpPr>
        <p:grpSpPr>
          <a:xfrm>
            <a:off x="5686259" y="1277884"/>
            <a:ext cx="3001235" cy="1889061"/>
            <a:chOff x="5813336" y="1314450"/>
            <a:chExt cx="3001235" cy="1889061"/>
          </a:xfrm>
        </p:grpSpPr>
        <p:grpSp>
          <p:nvGrpSpPr>
            <p:cNvPr id="4" name="Group 3"/>
            <p:cNvGrpSpPr/>
            <p:nvPr/>
          </p:nvGrpSpPr>
          <p:grpSpPr>
            <a:xfrm>
              <a:off x="5971518" y="1328516"/>
              <a:ext cx="2791481" cy="1672400"/>
              <a:chOff x="5971518" y="1328516"/>
              <a:chExt cx="2791481" cy="1672400"/>
            </a:xfrm>
          </p:grpSpPr>
          <p:sp>
            <p:nvSpPr>
              <p:cNvPr id="41" name="AutoShape 5"/>
              <p:cNvSpPr>
                <a:spLocks noChangeArrowheads="1"/>
              </p:cNvSpPr>
              <p:nvPr/>
            </p:nvSpPr>
            <p:spPr bwMode="auto">
              <a:xfrm rot="6300000">
                <a:off x="6879188" y="1318354"/>
                <a:ext cx="1117681" cy="2244750"/>
              </a:xfrm>
              <a:prstGeom prst="triangle">
                <a:avLst>
                  <a:gd name="adj" fmla="val 50000"/>
                </a:avLst>
              </a:prstGeom>
              <a:noFill/>
              <a:ln w="2857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2" name="Text Box 26"/>
              <p:cNvSpPr txBox="1">
                <a:spLocks noChangeArrowheads="1"/>
              </p:cNvSpPr>
              <p:nvPr/>
            </p:nvSpPr>
            <p:spPr bwMode="auto">
              <a:xfrm>
                <a:off x="5971518" y="2622952"/>
                <a:ext cx="325372" cy="3385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ct val="50000"/>
                  </a:spcBef>
                  <a:spcAft>
                    <a:spcPts val="0"/>
                  </a:spcAft>
                  <a:defRPr/>
                </a:pPr>
                <a:r>
                  <a:rPr lang="en-US" sz="1600" kern="0" dirty="0" smtClean="0">
                    <a:solidFill>
                      <a:sysClr val="windowText" lastClr="000000"/>
                    </a:solidFill>
                    <a:latin typeface="Bookman Old Style" pitchFamily="18" charset="0"/>
                  </a:rPr>
                  <a:t>B</a:t>
                </a:r>
              </a:p>
            </p:txBody>
          </p:sp>
          <p:sp>
            <p:nvSpPr>
              <p:cNvPr id="43" name="Text Box 27"/>
              <p:cNvSpPr txBox="1">
                <a:spLocks noChangeArrowheads="1"/>
              </p:cNvSpPr>
              <p:nvPr/>
            </p:nvSpPr>
            <p:spPr bwMode="auto">
              <a:xfrm>
                <a:off x="8437627" y="2662362"/>
                <a:ext cx="325372" cy="3385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ct val="50000"/>
                  </a:spcBef>
                  <a:spcAft>
                    <a:spcPts val="0"/>
                  </a:spcAft>
                  <a:defRPr/>
                </a:pPr>
                <a:r>
                  <a:rPr lang="en-US" sz="1600" kern="0" dirty="0" smtClean="0">
                    <a:solidFill>
                      <a:sysClr val="windowText" lastClr="000000"/>
                    </a:solidFill>
                    <a:latin typeface="Bookman Old Style" pitchFamily="18" charset="0"/>
                  </a:rPr>
                  <a:t>C</a:t>
                </a:r>
              </a:p>
            </p:txBody>
          </p:sp>
          <p:sp>
            <p:nvSpPr>
              <p:cNvPr id="44" name="Text Box 25"/>
              <p:cNvSpPr txBox="1">
                <a:spLocks noChangeArrowheads="1"/>
              </p:cNvSpPr>
              <p:nvPr/>
            </p:nvSpPr>
            <p:spPr bwMode="auto">
              <a:xfrm>
                <a:off x="6316117" y="1328516"/>
                <a:ext cx="325372" cy="33855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ct val="50000"/>
                  </a:spcBef>
                  <a:spcAft>
                    <a:spcPts val="0"/>
                  </a:spcAft>
                  <a:defRPr/>
                </a:pPr>
                <a:r>
                  <a:rPr lang="en-US" sz="1600" kern="0" dirty="0">
                    <a:solidFill>
                      <a:sysClr val="windowText" lastClr="000000"/>
                    </a:solidFill>
                    <a:latin typeface="Bookman Old Style" pitchFamily="18" charset="0"/>
                  </a:rPr>
                  <a:t>A</a:t>
                </a:r>
                <a:endPara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endParaRPr>
              </a:p>
            </p:txBody>
          </p:sp>
        </p:grpSp>
        <p:sp>
          <p:nvSpPr>
            <p:cNvPr id="5" name="Line 25"/>
            <p:cNvSpPr>
              <a:spLocks noChangeShapeType="1"/>
            </p:cNvSpPr>
            <p:nvPr/>
          </p:nvSpPr>
          <p:spPr bwMode="auto">
            <a:xfrm>
              <a:off x="6489516" y="1612008"/>
              <a:ext cx="900200" cy="1109594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" name="Line 25"/>
            <p:cNvSpPr>
              <a:spLocks noChangeShapeType="1"/>
            </p:cNvSpPr>
            <p:nvPr/>
          </p:nvSpPr>
          <p:spPr bwMode="auto">
            <a:xfrm>
              <a:off x="6358987" y="2114284"/>
              <a:ext cx="2129181" cy="607541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" name="Line 25"/>
            <p:cNvSpPr>
              <a:spLocks noChangeShapeType="1"/>
            </p:cNvSpPr>
            <p:nvPr/>
          </p:nvSpPr>
          <p:spPr bwMode="auto">
            <a:xfrm flipH="1">
              <a:off x="6219696" y="2122170"/>
              <a:ext cx="1221233" cy="554101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" name="Text Box 25"/>
            <p:cNvSpPr txBox="1">
              <a:spLocks noChangeArrowheads="1"/>
            </p:cNvSpPr>
            <p:nvPr/>
          </p:nvSpPr>
          <p:spPr bwMode="auto">
            <a:xfrm>
              <a:off x="6914208" y="2000916"/>
              <a:ext cx="32537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>
                  <a:solidFill>
                    <a:sysClr val="windowText" lastClr="000000"/>
                  </a:solidFill>
                  <a:latin typeface="Bookman Old Style" pitchFamily="18" charset="0"/>
                </a:rPr>
                <a:t>G</a:t>
              </a:r>
              <a:endPara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6473121" y="1314450"/>
              <a:ext cx="72968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(3, 2)</a:t>
              </a:r>
              <a:endParaRPr lang="en-US" sz="1600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813336" y="2864957"/>
              <a:ext cx="83227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(–2, 1)</a:t>
              </a:r>
              <a:endParaRPr lang="en-US" sz="1600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8107326" y="2840542"/>
              <a:ext cx="70724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</a:t>
              </a:r>
              <a:r>
                <a:rPr lang="en-US" sz="1600" i="1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2" name="Line 27"/>
            <p:cNvSpPr>
              <a:spLocks noChangeShapeType="1"/>
            </p:cNvSpPr>
            <p:nvPr/>
          </p:nvSpPr>
          <p:spPr bwMode="auto">
            <a:xfrm>
              <a:off x="6777086" y="2646783"/>
              <a:ext cx="0" cy="123826"/>
            </a:xfrm>
            <a:prstGeom prst="line">
              <a:avLst/>
            </a:prstGeom>
            <a:ln w="19050">
              <a:solidFill>
                <a:schemeClr val="tx1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Line 27"/>
            <p:cNvSpPr>
              <a:spLocks noChangeShapeType="1"/>
            </p:cNvSpPr>
            <p:nvPr/>
          </p:nvSpPr>
          <p:spPr bwMode="auto">
            <a:xfrm>
              <a:off x="7848599" y="2655712"/>
              <a:ext cx="0" cy="123826"/>
            </a:xfrm>
            <a:prstGeom prst="line">
              <a:avLst/>
            </a:prstGeom>
            <a:ln w="19050">
              <a:solidFill>
                <a:schemeClr val="tx1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7757605" y="2269773"/>
              <a:ext cx="87519" cy="136585"/>
              <a:chOff x="7757605" y="2269773"/>
              <a:chExt cx="87519" cy="136585"/>
            </a:xfrm>
          </p:grpSpPr>
          <p:sp>
            <p:nvSpPr>
              <p:cNvPr id="39" name="Line 27"/>
              <p:cNvSpPr>
                <a:spLocks noChangeShapeType="1"/>
              </p:cNvSpPr>
              <p:nvPr/>
            </p:nvSpPr>
            <p:spPr bwMode="auto">
              <a:xfrm flipH="1">
                <a:off x="7793079" y="2292605"/>
                <a:ext cx="52045" cy="113753"/>
              </a:xfrm>
              <a:prstGeom prst="line">
                <a:avLst/>
              </a:prstGeom>
              <a:ln w="19050">
                <a:solidFill>
                  <a:schemeClr val="tx1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0" name="Line 27"/>
              <p:cNvSpPr>
                <a:spLocks noChangeShapeType="1"/>
              </p:cNvSpPr>
              <p:nvPr/>
            </p:nvSpPr>
            <p:spPr bwMode="auto">
              <a:xfrm flipH="1">
                <a:off x="7757605" y="2269773"/>
                <a:ext cx="52045" cy="113753"/>
              </a:xfrm>
              <a:prstGeom prst="line">
                <a:avLst/>
              </a:prstGeom>
              <a:ln w="19050">
                <a:solidFill>
                  <a:schemeClr val="tx1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6966481" y="1825798"/>
              <a:ext cx="87519" cy="136585"/>
              <a:chOff x="6966481" y="1825798"/>
              <a:chExt cx="87519" cy="136585"/>
            </a:xfrm>
          </p:grpSpPr>
          <p:sp>
            <p:nvSpPr>
              <p:cNvPr id="37" name="Line 27"/>
              <p:cNvSpPr>
                <a:spLocks noChangeShapeType="1"/>
              </p:cNvSpPr>
              <p:nvPr/>
            </p:nvSpPr>
            <p:spPr bwMode="auto">
              <a:xfrm flipH="1">
                <a:off x="7001955" y="1848630"/>
                <a:ext cx="52045" cy="113753"/>
              </a:xfrm>
              <a:prstGeom prst="line">
                <a:avLst/>
              </a:prstGeom>
              <a:ln w="19050">
                <a:solidFill>
                  <a:schemeClr val="tx1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8" name="Line 27"/>
              <p:cNvSpPr>
                <a:spLocks noChangeShapeType="1"/>
              </p:cNvSpPr>
              <p:nvPr/>
            </p:nvSpPr>
            <p:spPr bwMode="auto">
              <a:xfrm flipH="1">
                <a:off x="6966481" y="1825798"/>
                <a:ext cx="52045" cy="113753"/>
              </a:xfrm>
              <a:prstGeom prst="line">
                <a:avLst/>
              </a:prstGeom>
              <a:ln w="19050">
                <a:solidFill>
                  <a:schemeClr val="tx1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 rot="1195636" flipH="1">
              <a:off x="6344429" y="1878543"/>
              <a:ext cx="140235" cy="89254"/>
              <a:chOff x="5762625" y="1685925"/>
              <a:chExt cx="143361" cy="123825"/>
            </a:xfrm>
          </p:grpSpPr>
          <p:sp>
            <p:nvSpPr>
              <p:cNvPr id="34" name="Line 27"/>
              <p:cNvSpPr>
                <a:spLocks noChangeShapeType="1"/>
              </p:cNvSpPr>
              <p:nvPr/>
            </p:nvSpPr>
            <p:spPr bwMode="auto">
              <a:xfrm flipH="1">
                <a:off x="5764044" y="1685925"/>
                <a:ext cx="141942" cy="0"/>
              </a:xfrm>
              <a:prstGeom prst="line">
                <a:avLst/>
              </a:prstGeom>
              <a:ln w="19050">
                <a:solidFill>
                  <a:schemeClr val="tx1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5" name="Line 27"/>
              <p:cNvSpPr>
                <a:spLocks noChangeShapeType="1"/>
              </p:cNvSpPr>
              <p:nvPr/>
            </p:nvSpPr>
            <p:spPr bwMode="auto">
              <a:xfrm flipH="1">
                <a:off x="5764044" y="1747836"/>
                <a:ext cx="141942" cy="0"/>
              </a:xfrm>
              <a:prstGeom prst="line">
                <a:avLst/>
              </a:prstGeom>
              <a:ln w="19050">
                <a:solidFill>
                  <a:schemeClr val="tx1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6" name="Line 27"/>
              <p:cNvSpPr>
                <a:spLocks noChangeShapeType="1"/>
              </p:cNvSpPr>
              <p:nvPr/>
            </p:nvSpPr>
            <p:spPr bwMode="auto">
              <a:xfrm flipH="1">
                <a:off x="5762625" y="1809750"/>
                <a:ext cx="141942" cy="0"/>
              </a:xfrm>
              <a:prstGeom prst="line">
                <a:avLst/>
              </a:prstGeom>
              <a:ln w="19050">
                <a:solidFill>
                  <a:schemeClr val="tx1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 rot="1199908" flipH="1">
              <a:off x="6209940" y="2368222"/>
              <a:ext cx="144804" cy="82843"/>
              <a:chOff x="5762625" y="1694819"/>
              <a:chExt cx="148032" cy="114931"/>
            </a:xfrm>
          </p:grpSpPr>
          <p:sp>
            <p:nvSpPr>
              <p:cNvPr id="31" name="Line 27"/>
              <p:cNvSpPr>
                <a:spLocks noChangeShapeType="1"/>
              </p:cNvSpPr>
              <p:nvPr/>
            </p:nvSpPr>
            <p:spPr bwMode="auto">
              <a:xfrm flipH="1">
                <a:off x="5768715" y="1694819"/>
                <a:ext cx="141942" cy="0"/>
              </a:xfrm>
              <a:prstGeom prst="line">
                <a:avLst/>
              </a:prstGeom>
              <a:ln w="19050">
                <a:solidFill>
                  <a:schemeClr val="tx1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2" name="Line 27"/>
              <p:cNvSpPr>
                <a:spLocks noChangeShapeType="1"/>
              </p:cNvSpPr>
              <p:nvPr/>
            </p:nvSpPr>
            <p:spPr bwMode="auto">
              <a:xfrm flipH="1">
                <a:off x="5764044" y="1747836"/>
                <a:ext cx="141942" cy="0"/>
              </a:xfrm>
              <a:prstGeom prst="line">
                <a:avLst/>
              </a:prstGeom>
              <a:ln w="19050">
                <a:solidFill>
                  <a:schemeClr val="tx1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3" name="Line 27"/>
              <p:cNvSpPr>
                <a:spLocks noChangeShapeType="1"/>
              </p:cNvSpPr>
              <p:nvPr/>
            </p:nvSpPr>
            <p:spPr bwMode="auto">
              <a:xfrm flipH="1">
                <a:off x="5762625" y="1809750"/>
                <a:ext cx="141942" cy="0"/>
              </a:xfrm>
              <a:prstGeom prst="line">
                <a:avLst/>
              </a:prstGeom>
              <a:ln w="19050">
                <a:solidFill>
                  <a:schemeClr val="tx1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7354569" y="1516026"/>
              <a:ext cx="813920" cy="611660"/>
              <a:chOff x="2428352" y="4019550"/>
              <a:chExt cx="813920" cy="611660"/>
            </a:xfrm>
          </p:grpSpPr>
          <p:sp>
            <p:nvSpPr>
              <p:cNvPr id="19" name="Double Bracket 18"/>
              <p:cNvSpPr/>
              <p:nvPr/>
            </p:nvSpPr>
            <p:spPr>
              <a:xfrm>
                <a:off x="2438400" y="4059202"/>
                <a:ext cx="755703" cy="516155"/>
              </a:xfrm>
              <a:prstGeom prst="bracketPair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endParaRPr lang="en-US" sz="1600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20" name="Group 19"/>
              <p:cNvGrpSpPr/>
              <p:nvPr/>
            </p:nvGrpSpPr>
            <p:grpSpPr>
              <a:xfrm>
                <a:off x="2428352" y="4019550"/>
                <a:ext cx="813920" cy="611660"/>
                <a:chOff x="2428352" y="4019550"/>
                <a:chExt cx="813920" cy="611660"/>
              </a:xfrm>
            </p:grpSpPr>
            <p:grpSp>
              <p:nvGrpSpPr>
                <p:cNvPr id="21" name="Group 20"/>
                <p:cNvGrpSpPr/>
                <p:nvPr/>
              </p:nvGrpSpPr>
              <p:grpSpPr>
                <a:xfrm>
                  <a:off x="2428352" y="4019550"/>
                  <a:ext cx="339176" cy="611660"/>
                  <a:chOff x="2428352" y="4019550"/>
                  <a:chExt cx="339176" cy="611660"/>
                </a:xfrm>
              </p:grpSpPr>
              <p:sp>
                <p:nvSpPr>
                  <p:cNvPr id="28" name="Rectangle 27"/>
                  <p:cNvSpPr/>
                  <p:nvPr/>
                </p:nvSpPr>
                <p:spPr>
                  <a:xfrm>
                    <a:off x="2448448" y="4019550"/>
                    <a:ext cx="319080" cy="338554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1600" kern="0" dirty="0" smtClean="0">
                        <a:solidFill>
                          <a:sysClr val="windowText" lastClr="000000"/>
                        </a:solidFill>
                        <a:latin typeface="Bookman Old Style" pitchFamily="18" charset="0"/>
                      </a:rPr>
                      <a:t>5</a:t>
                    </a:r>
                    <a:endParaRPr lang="en-IN" sz="1600" baseline="-25000" dirty="0">
                      <a:solidFill>
                        <a:prstClr val="black"/>
                      </a:solidFill>
                      <a:latin typeface="Bookman Old Style" panose="02050604050505020204" pitchFamily="18" charset="0"/>
                    </a:endParaRPr>
                  </a:p>
                </p:txBody>
              </p:sp>
              <p:cxnSp>
                <p:nvCxnSpPr>
                  <p:cNvPr id="29" name="Straight Connector 28"/>
                  <p:cNvCxnSpPr/>
                  <p:nvPr/>
                </p:nvCxnSpPr>
                <p:spPr>
                  <a:xfrm>
                    <a:off x="2488640" y="4301891"/>
                    <a:ext cx="204244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" name="Rectangle 29"/>
                  <p:cNvSpPr/>
                  <p:nvPr/>
                </p:nvSpPr>
                <p:spPr>
                  <a:xfrm>
                    <a:off x="2428352" y="4292656"/>
                    <a:ext cx="330548" cy="338554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1600" kern="0" dirty="0" smtClean="0">
                        <a:solidFill>
                          <a:sysClr val="windowText" lastClr="000000"/>
                        </a:solidFill>
                        <a:latin typeface="Bookman Old Style" pitchFamily="18" charset="0"/>
                      </a:rPr>
                      <a:t>3</a:t>
                    </a:r>
                    <a:endParaRPr lang="en-IN" sz="1600" baseline="-25000" dirty="0">
                      <a:solidFill>
                        <a:prstClr val="black"/>
                      </a:solidFill>
                      <a:latin typeface="Bookman Old Style" panose="02050604050505020204" pitchFamily="18" charset="0"/>
                    </a:endParaRPr>
                  </a:p>
                </p:txBody>
              </p:sp>
            </p:grpSp>
            <p:grpSp>
              <p:nvGrpSpPr>
                <p:cNvPr id="22" name="Group 21"/>
                <p:cNvGrpSpPr/>
                <p:nvPr/>
              </p:nvGrpSpPr>
              <p:grpSpPr>
                <a:xfrm>
                  <a:off x="2903096" y="4019550"/>
                  <a:ext cx="339176" cy="611660"/>
                  <a:chOff x="2428352" y="4019550"/>
                  <a:chExt cx="339176" cy="611660"/>
                </a:xfrm>
              </p:grpSpPr>
              <p:sp>
                <p:nvSpPr>
                  <p:cNvPr id="25" name="Rectangle 24"/>
                  <p:cNvSpPr/>
                  <p:nvPr/>
                </p:nvSpPr>
                <p:spPr>
                  <a:xfrm>
                    <a:off x="2448448" y="4019550"/>
                    <a:ext cx="319080" cy="338554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1600" kern="0" dirty="0" smtClean="0">
                        <a:solidFill>
                          <a:sysClr val="windowText" lastClr="000000"/>
                        </a:solidFill>
                        <a:latin typeface="Bookman Old Style" pitchFamily="18" charset="0"/>
                      </a:rPr>
                      <a:t>1</a:t>
                    </a:r>
                    <a:endParaRPr lang="en-IN" sz="1600" baseline="-25000" dirty="0">
                      <a:solidFill>
                        <a:prstClr val="black"/>
                      </a:solidFill>
                      <a:latin typeface="Bookman Old Style" panose="02050604050505020204" pitchFamily="18" charset="0"/>
                    </a:endParaRPr>
                  </a:p>
                </p:txBody>
              </p:sp>
              <p:cxnSp>
                <p:nvCxnSpPr>
                  <p:cNvPr id="26" name="Straight Connector 25"/>
                  <p:cNvCxnSpPr/>
                  <p:nvPr/>
                </p:nvCxnSpPr>
                <p:spPr>
                  <a:xfrm>
                    <a:off x="2488640" y="4301891"/>
                    <a:ext cx="204244" cy="0"/>
                  </a:xfrm>
                  <a:prstGeom prst="line">
                    <a:avLst/>
                  </a:prstGeom>
                  <a:ln w="1905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7" name="Rectangle 26"/>
                  <p:cNvSpPr/>
                  <p:nvPr/>
                </p:nvSpPr>
                <p:spPr>
                  <a:xfrm>
                    <a:off x="2428352" y="4292656"/>
                    <a:ext cx="330548" cy="338554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en-US" sz="1600" kern="0" dirty="0" smtClean="0">
                        <a:solidFill>
                          <a:sysClr val="windowText" lastClr="000000"/>
                        </a:solidFill>
                        <a:latin typeface="Bookman Old Style" pitchFamily="18" charset="0"/>
                      </a:rPr>
                      <a:t>3</a:t>
                    </a:r>
                    <a:endParaRPr lang="en-IN" sz="1600" baseline="-25000" dirty="0">
                      <a:solidFill>
                        <a:prstClr val="black"/>
                      </a:solidFill>
                      <a:latin typeface="Bookman Old Style" panose="02050604050505020204" pitchFamily="18" charset="0"/>
                    </a:endParaRPr>
                  </a:p>
                </p:txBody>
              </p:sp>
            </p:grpSp>
            <p:sp>
              <p:nvSpPr>
                <p:cNvPr id="23" name="Rectangle 4"/>
                <p:cNvSpPr>
                  <a:spLocks noChangeArrowheads="1"/>
                </p:cNvSpPr>
                <p:nvPr/>
              </p:nvSpPr>
              <p:spPr bwMode="auto">
                <a:xfrm>
                  <a:off x="2743750" y="4141680"/>
                  <a:ext cx="306095" cy="33855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pPr marL="798513" indent="-798513" algn="just" fontAlgn="auto">
                    <a:spcBef>
                      <a:spcPts val="0"/>
                    </a:spcBef>
                    <a:spcAft>
                      <a:spcPts val="0"/>
                    </a:spcAft>
                    <a:tabLst>
                      <a:tab pos="290513" algn="l"/>
                      <a:tab pos="798513" algn="l"/>
                      <a:tab pos="1320800" algn="l"/>
                      <a:tab pos="2395538" algn="r"/>
                      <a:tab pos="2743200" algn="l"/>
                      <a:tab pos="3149600" algn="l"/>
                      <a:tab pos="5037138" algn="l"/>
                    </a:tabLst>
                    <a:defRPr/>
                  </a:pPr>
                  <a:r>
                    <a:rPr lang="en-US" sz="1600" kern="0" dirty="0" smtClean="0">
                      <a:solidFill>
                        <a:prstClr val="black"/>
                      </a:solidFill>
                      <a:latin typeface="Bookman Old Style" pitchFamily="18" charset="0"/>
                      <a:sym typeface="Symbol" pitchFamily="18" charset="2"/>
                    </a:rPr>
                    <a:t>–</a:t>
                  </a:r>
                  <a:endParaRPr lang="en-US" sz="1600" b="0" kern="0" dirty="0" smtClean="0">
                    <a:solidFill>
                      <a:srgbClr val="FFFFFF"/>
                    </a:solidFill>
                    <a:latin typeface="Bookman Old Style" pitchFamily="18" charset="0"/>
                    <a:sym typeface="Symbol" pitchFamily="18" charset="2"/>
                  </a:endParaRPr>
                </a:p>
              </p:txBody>
            </p:sp>
            <p:sp>
              <p:nvSpPr>
                <p:cNvPr id="24" name="Rectangle 4"/>
                <p:cNvSpPr>
                  <a:spLocks noChangeArrowheads="1"/>
                </p:cNvSpPr>
                <p:nvPr/>
              </p:nvSpPr>
              <p:spPr bwMode="auto">
                <a:xfrm>
                  <a:off x="2662816" y="4141806"/>
                  <a:ext cx="306095" cy="33855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square">
                  <a:spAutoFit/>
                </a:bodyPr>
                <a:lstStyle/>
                <a:p>
                  <a:pPr marL="798513" indent="-798513" algn="just" fontAlgn="auto">
                    <a:spcBef>
                      <a:spcPts val="0"/>
                    </a:spcBef>
                    <a:spcAft>
                      <a:spcPts val="0"/>
                    </a:spcAft>
                    <a:tabLst>
                      <a:tab pos="290513" algn="l"/>
                      <a:tab pos="798513" algn="l"/>
                      <a:tab pos="1320800" algn="l"/>
                      <a:tab pos="2395538" algn="r"/>
                      <a:tab pos="2743200" algn="l"/>
                      <a:tab pos="3149600" algn="l"/>
                      <a:tab pos="5037138" algn="l"/>
                    </a:tabLst>
                    <a:defRPr/>
                  </a:pPr>
                  <a:r>
                    <a:rPr lang="en-US" sz="1600" kern="0" dirty="0" smtClean="0">
                      <a:solidFill>
                        <a:prstClr val="black"/>
                      </a:solidFill>
                      <a:latin typeface="Bookman Old Style" pitchFamily="18" charset="0"/>
                      <a:sym typeface="Symbol" pitchFamily="18" charset="2"/>
                    </a:rPr>
                    <a:t>,</a:t>
                  </a:r>
                  <a:endParaRPr lang="en-US" sz="1600" b="0" kern="0" dirty="0" smtClean="0">
                    <a:solidFill>
                      <a:srgbClr val="FFFFFF"/>
                    </a:solidFill>
                    <a:latin typeface="Bookman Old Style" pitchFamily="18" charset="0"/>
                    <a:sym typeface="Symbol" pitchFamily="18" charset="2"/>
                  </a:endParaRPr>
                </a:p>
              </p:txBody>
            </p:sp>
          </p:grpSp>
        </p:grpSp>
      </p:grpSp>
      <p:sp>
        <p:nvSpPr>
          <p:cNvPr id="45" name="Rectangle 44"/>
          <p:cNvSpPr/>
          <p:nvPr/>
        </p:nvSpPr>
        <p:spPr>
          <a:xfrm>
            <a:off x="498036" y="1315984"/>
            <a:ext cx="6591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Sol. 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1810183" y="1403646"/>
            <a:ext cx="3052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5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47" name="Straight Connector 46"/>
          <p:cNvCxnSpPr/>
          <p:nvPr/>
        </p:nvCxnSpPr>
        <p:spPr>
          <a:xfrm>
            <a:off x="1826882" y="1707129"/>
            <a:ext cx="27184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1802648" y="1662969"/>
            <a:ext cx="3203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2241213" y="1515503"/>
            <a:ext cx="27051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ea typeface="SimSun"/>
                <a:sym typeface="Symbol"/>
              </a:rPr>
              <a:t>=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968799" y="1522463"/>
            <a:ext cx="3884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Agency FB"/>
                <a:sym typeface="Symbol"/>
              </a:rPr>
              <a:t>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437808" y="1395354"/>
            <a:ext cx="90464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 + </a:t>
            </a:r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x</a:t>
            </a:r>
            <a:endParaRPr lang="en-IN" sz="1600" i="1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52" name="Straight Connector 51"/>
          <p:cNvCxnSpPr/>
          <p:nvPr/>
        </p:nvCxnSpPr>
        <p:spPr>
          <a:xfrm>
            <a:off x="2576759" y="1717887"/>
            <a:ext cx="64100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2631034" y="1683252"/>
            <a:ext cx="48395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4231393" y="1337557"/>
            <a:ext cx="6104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–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4345176" y="1660090"/>
            <a:ext cx="27184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4296709" y="1650855"/>
            <a:ext cx="5920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4648877" y="1468464"/>
            <a:ext cx="41448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ea typeface="SimSun"/>
                <a:sym typeface="Symbol"/>
              </a:rPr>
              <a:t>=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587907" y="1475424"/>
            <a:ext cx="3884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Agency FB"/>
                <a:sym typeface="Symbol"/>
              </a:rPr>
              <a:t>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4931869" y="1348315"/>
            <a:ext cx="90464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 + </a:t>
            </a:r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y</a:t>
            </a:r>
            <a:endParaRPr lang="en-IN" sz="1600" i="1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60" name="Straight Connector 59"/>
          <p:cNvCxnSpPr/>
          <p:nvPr/>
        </p:nvCxnSpPr>
        <p:spPr>
          <a:xfrm>
            <a:off x="4999570" y="1670848"/>
            <a:ext cx="64100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5106045" y="1661613"/>
            <a:ext cx="48395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3479048" y="1446035"/>
            <a:ext cx="0" cy="2013777"/>
          </a:xfrm>
          <a:prstGeom prst="line">
            <a:avLst/>
          </a:prstGeom>
          <a:ln w="19050">
            <a:solidFill>
              <a:schemeClr val="tx1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1815371" y="2006527"/>
            <a:ext cx="36827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ea typeface="SimSun"/>
                <a:sym typeface="Symbol"/>
              </a:rPr>
              <a:t>5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968799" y="2006527"/>
            <a:ext cx="31550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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2241213" y="2006527"/>
            <a:ext cx="27051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ea typeface="SimSun"/>
                <a:sym typeface="Symbol"/>
              </a:rPr>
              <a:t>=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511731" y="2006527"/>
            <a:ext cx="5147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2733575" y="2006527"/>
            <a:ext cx="2502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937751" y="2006527"/>
            <a:ext cx="3399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x</a:t>
            </a:r>
            <a:endParaRPr lang="en-IN" sz="1600" i="1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1345448" y="2409301"/>
            <a:ext cx="36827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ea typeface="SimSun"/>
                <a:sym typeface="Symbol"/>
              </a:rPr>
              <a:t>5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964448" y="2409301"/>
            <a:ext cx="31550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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1622987" y="2409301"/>
            <a:ext cx="41448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ea typeface="SimSun"/>
                <a:sym typeface="Symbol"/>
              </a:rPr>
              <a:t>–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1951070" y="2409301"/>
            <a:ext cx="5147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2251353" y="2409301"/>
            <a:ext cx="2502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2453290" y="2409301"/>
            <a:ext cx="3399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x</a:t>
            </a:r>
            <a:endParaRPr lang="en-IN" sz="1600" i="1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964448" y="2819327"/>
            <a:ext cx="31550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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1951070" y="2819327"/>
            <a:ext cx="5147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x</a:t>
            </a:r>
            <a:endParaRPr lang="en-IN" sz="1600" i="1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2251353" y="2819327"/>
            <a:ext cx="2502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2453290" y="2819327"/>
            <a:ext cx="3399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4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4283891" y="1954077"/>
            <a:ext cx="48266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ea typeface="SimSun"/>
                <a:sym typeface="Symbol"/>
              </a:rPr>
              <a:t>–1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3635799" y="1954077"/>
            <a:ext cx="31550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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4648877" y="1954077"/>
            <a:ext cx="41448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ea typeface="SimSun"/>
                <a:sym typeface="Symbol"/>
              </a:rPr>
              <a:t>=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4988211" y="1954077"/>
            <a:ext cx="5147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5210055" y="1954077"/>
            <a:ext cx="2502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5414231" y="1954077"/>
            <a:ext cx="3399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y</a:t>
            </a:r>
            <a:endParaRPr lang="en-IN" sz="1600" i="1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3840980" y="2356851"/>
            <a:ext cx="5293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ea typeface="SimSun"/>
                <a:sym typeface="Symbol"/>
              </a:rPr>
              <a:t>–1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3631448" y="2356851"/>
            <a:ext cx="31550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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4188500" y="2356851"/>
            <a:ext cx="41448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ea typeface="SimSun"/>
                <a:sym typeface="Symbol"/>
              </a:rPr>
              <a:t>–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4446602" y="2356851"/>
            <a:ext cx="5147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4730998" y="2356851"/>
            <a:ext cx="2502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4982163" y="2356851"/>
            <a:ext cx="3399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y</a:t>
            </a:r>
            <a:endParaRPr lang="en-IN" sz="1600" i="1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3631448" y="2792277"/>
            <a:ext cx="31550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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4446602" y="2792277"/>
            <a:ext cx="51477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y</a:t>
            </a:r>
            <a:endParaRPr lang="en-IN" sz="1600" i="1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4730998" y="2792277"/>
            <a:ext cx="2502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4963240" y="2792277"/>
            <a:ext cx="48446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–4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5" name="AutoShape 30"/>
          <p:cNvSpPr>
            <a:spLocks noChangeArrowheads="1"/>
          </p:cNvSpPr>
          <p:nvPr/>
        </p:nvSpPr>
        <p:spPr bwMode="auto">
          <a:xfrm>
            <a:off x="1257493" y="3537353"/>
            <a:ext cx="3455109" cy="34528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dirty="0" smtClean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934431" y="3529109"/>
            <a:ext cx="31550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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1239032" y="3529109"/>
            <a:ext cx="42410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The coordinates of C are (4, –4) 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8" name="Curved Up Arrow 97"/>
          <p:cNvSpPr/>
          <p:nvPr/>
        </p:nvSpPr>
        <p:spPr>
          <a:xfrm flipH="1">
            <a:off x="1961913" y="2270227"/>
            <a:ext cx="755135" cy="233085"/>
          </a:xfrm>
          <a:prstGeom prst="curvedUpArrow">
            <a:avLst/>
          </a:prstGeom>
          <a:solidFill>
            <a:srgbClr val="FFFF00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99" name="Curved Up Arrow 98"/>
          <p:cNvSpPr/>
          <p:nvPr/>
        </p:nvSpPr>
        <p:spPr>
          <a:xfrm flipH="1">
            <a:off x="4483903" y="2206190"/>
            <a:ext cx="755135" cy="233085"/>
          </a:xfrm>
          <a:prstGeom prst="curvedUpArrow">
            <a:avLst/>
          </a:prstGeom>
          <a:solidFill>
            <a:srgbClr val="FFFF00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0878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6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6" fill="hold">
                      <p:stCondLst>
                        <p:cond delay="indefinite"/>
                      </p:stCondLst>
                      <p:childTnLst>
                        <p:par>
                          <p:cTn id="187" fill="hold">
                            <p:stCondLst>
                              <p:cond delay="0"/>
                            </p:stCondLst>
                            <p:childTnLst>
                              <p:par>
                                <p:cTn id="1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0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500"/>
                            </p:stCondLst>
                            <p:childTnLst>
                              <p:par>
                                <p:cTn id="19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4" grpId="0"/>
      <p:bldP spid="65" grpId="0"/>
      <p:bldP spid="66" grpId="0"/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  <p:bldP spid="77" grpId="0"/>
      <p:bldP spid="78" grpId="0"/>
      <p:bldP spid="79" grpId="0"/>
      <p:bldP spid="80" grpId="0"/>
      <p:bldP spid="81" grpId="0"/>
      <p:bldP spid="82" grpId="0"/>
      <p:bldP spid="83" grpId="0"/>
      <p:bldP spid="84" grpId="0"/>
      <p:bldP spid="85" grpId="0"/>
      <p:bldP spid="86" grpId="0"/>
      <p:bldP spid="87" grpId="0"/>
      <p:bldP spid="88" grpId="0"/>
      <p:bldP spid="89" grpId="0"/>
      <p:bldP spid="90" grpId="0"/>
      <p:bldP spid="91" grpId="0"/>
      <p:bldP spid="92" grpId="0"/>
      <p:bldP spid="93" grpId="0"/>
      <p:bldP spid="94" grpId="0"/>
      <p:bldP spid="95" grpId="0" animBg="1"/>
      <p:bldP spid="96" grpId="0"/>
      <p:bldP spid="97" grpId="0"/>
      <p:bldP spid="98" grpId="0" animBg="1"/>
      <p:bldP spid="98" grpId="1" animBg="1"/>
      <p:bldP spid="99" grpId="0" animBg="1"/>
      <p:bldP spid="99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2650559" y="2059781"/>
            <a:ext cx="3842882" cy="1028700"/>
            <a:chOff x="2222500" y="1435100"/>
            <a:chExt cx="3843078" cy="1028700"/>
          </a:xfrm>
        </p:grpSpPr>
        <p:sp>
          <p:nvSpPr>
            <p:cNvPr id="3" name="Rounded Rectangle 2"/>
            <p:cNvSpPr/>
            <p:nvPr/>
          </p:nvSpPr>
          <p:spPr>
            <a:xfrm>
              <a:off x="2222500" y="1435100"/>
              <a:ext cx="3784600" cy="1028700"/>
            </a:xfrm>
            <a:prstGeom prst="roundRect">
              <a:avLst/>
            </a:prstGeom>
            <a:solidFill>
              <a:srgbClr val="6EF8EB"/>
            </a:solidFill>
            <a:ln w="19050">
              <a:solidFill>
                <a:schemeClr val="tx1"/>
              </a:solidFill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222500" y="1619250"/>
              <a:ext cx="3843078" cy="646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MODULE </a:t>
              </a:r>
              <a:r>
                <a:rPr lang="en-US" sz="3600" dirty="0">
                  <a:solidFill>
                    <a:prstClr val="black"/>
                  </a:solidFill>
                  <a:latin typeface="Bookman Old Style" panose="02050604050505020204" pitchFamily="18" charset="0"/>
                </a:rPr>
                <a:t>- </a:t>
              </a: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33</a:t>
              </a:r>
              <a:endParaRPr lang="en-US" sz="3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725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Users\200569\Desktop\Sceicn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1"/>
          <a:stretch/>
        </p:blipFill>
        <p:spPr bwMode="auto">
          <a:xfrm>
            <a:off x="-6866" y="0"/>
            <a:ext cx="9150866" cy="3950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7"/>
          <p:cNvSpPr txBox="1">
            <a:spLocks/>
          </p:cNvSpPr>
          <p:nvPr/>
        </p:nvSpPr>
        <p:spPr bwMode="auto">
          <a:xfrm>
            <a:off x="695323" y="2514600"/>
            <a:ext cx="6905627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algn="l"/>
            <a:r>
              <a:rPr lang="en-US" altLang="en-US" sz="3200" dirty="0" smtClean="0">
                <a:solidFill>
                  <a:srgbClr val="034EA2"/>
                </a:solidFill>
                <a:latin typeface="Bookman Old Style" pitchFamily="18" charset="0"/>
              </a:rPr>
              <a:t>COORDINATE GEOMETRY</a:t>
            </a:r>
            <a:endParaRPr lang="en-US" altLang="en-US" sz="3200" dirty="0">
              <a:solidFill>
                <a:srgbClr val="034EA2"/>
              </a:solidFill>
              <a:latin typeface="Bookman Old Style" pitchFamily="18" charset="0"/>
            </a:endParaRPr>
          </a:p>
        </p:txBody>
      </p:sp>
      <p:sp>
        <p:nvSpPr>
          <p:cNvPr id="7" name="Title 7"/>
          <p:cNvSpPr txBox="1">
            <a:spLocks/>
          </p:cNvSpPr>
          <p:nvPr/>
        </p:nvSpPr>
        <p:spPr bwMode="auto">
          <a:xfrm>
            <a:off x="685800" y="3038408"/>
            <a:ext cx="6819900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marL="342900" indent="-342900" algn="l">
              <a:buFont typeface="Arial" pitchFamily="34" charset="0"/>
              <a:buChar char="•"/>
            </a:pPr>
            <a:r>
              <a:rPr lang="pt-BR" altLang="en-US" sz="2000" dirty="0">
                <a:solidFill>
                  <a:srgbClr val="FF6600"/>
                </a:solidFill>
                <a:latin typeface="Bookman Old Style" pitchFamily="18" charset="0"/>
              </a:rPr>
              <a:t>Sum based on </a:t>
            </a:r>
            <a:r>
              <a:rPr lang="pt-BR" altLang="en-US" sz="2000" dirty="0" smtClean="0">
                <a:solidFill>
                  <a:srgbClr val="FF6600"/>
                </a:solidFill>
                <a:latin typeface="Bookman Old Style" pitchFamily="18" charset="0"/>
              </a:rPr>
              <a:t>Area of triangle</a:t>
            </a:r>
          </a:p>
        </p:txBody>
      </p:sp>
    </p:spTree>
    <p:extLst>
      <p:ext uri="{BB962C8B-B14F-4D97-AF65-F5344CB8AC3E}">
        <p14:creationId xmlns:p14="http://schemas.microsoft.com/office/powerpoint/2010/main" val="44089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roup 122"/>
          <p:cNvGrpSpPr/>
          <p:nvPr/>
        </p:nvGrpSpPr>
        <p:grpSpPr>
          <a:xfrm>
            <a:off x="5772683" y="700301"/>
            <a:ext cx="3044751" cy="686990"/>
            <a:chOff x="2758836" y="2199104"/>
            <a:chExt cx="3209196" cy="793941"/>
          </a:xfrm>
        </p:grpSpPr>
        <p:grpSp>
          <p:nvGrpSpPr>
            <p:cNvPr id="124" name="Group 123"/>
            <p:cNvGrpSpPr/>
            <p:nvPr/>
          </p:nvGrpSpPr>
          <p:grpSpPr>
            <a:xfrm>
              <a:off x="3111276" y="2546921"/>
              <a:ext cx="2425924" cy="59627"/>
              <a:chOff x="3111276" y="2546921"/>
              <a:chExt cx="2425924" cy="59627"/>
            </a:xfrm>
          </p:grpSpPr>
          <p:cxnSp>
            <p:nvCxnSpPr>
              <p:cNvPr id="131" name="Straight Connector 130"/>
              <p:cNvCxnSpPr/>
              <p:nvPr/>
            </p:nvCxnSpPr>
            <p:spPr>
              <a:xfrm rot="16200000">
                <a:off x="4318178" y="1364848"/>
                <a:ext cx="0" cy="241380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2" name="Oval 131"/>
              <p:cNvSpPr/>
              <p:nvPr/>
            </p:nvSpPr>
            <p:spPr>
              <a:xfrm>
                <a:off x="3120830" y="2546921"/>
                <a:ext cx="54864" cy="548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1600">
                  <a:solidFill>
                    <a:prstClr val="white"/>
                  </a:solidFill>
                </a:endParaRPr>
              </a:p>
            </p:txBody>
          </p:sp>
          <p:sp>
            <p:nvSpPr>
              <p:cNvPr id="133" name="Oval 132"/>
              <p:cNvSpPr/>
              <p:nvPr/>
            </p:nvSpPr>
            <p:spPr>
              <a:xfrm>
                <a:off x="4284726" y="2550414"/>
                <a:ext cx="54864" cy="548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1600">
                  <a:solidFill>
                    <a:prstClr val="white"/>
                  </a:solidFill>
                </a:endParaRPr>
              </a:p>
            </p:txBody>
          </p:sp>
          <p:sp>
            <p:nvSpPr>
              <p:cNvPr id="134" name="Oval 133"/>
              <p:cNvSpPr/>
              <p:nvPr/>
            </p:nvSpPr>
            <p:spPr>
              <a:xfrm>
                <a:off x="5482336" y="2551684"/>
                <a:ext cx="54864" cy="548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16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25" name="Rectangle 124"/>
            <p:cNvSpPr/>
            <p:nvPr/>
          </p:nvSpPr>
          <p:spPr>
            <a:xfrm>
              <a:off x="2946176" y="2218154"/>
              <a:ext cx="40595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A</a:t>
              </a:r>
              <a:endParaRPr lang="en-IN" sz="1600" baseline="-250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26" name="Rectangle 125"/>
            <p:cNvSpPr/>
            <p:nvPr/>
          </p:nvSpPr>
          <p:spPr>
            <a:xfrm>
              <a:off x="4151658" y="2199104"/>
              <a:ext cx="40595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P</a:t>
              </a:r>
              <a:endParaRPr lang="en-IN" sz="1600" baseline="-250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27" name="Rectangle 126"/>
            <p:cNvSpPr/>
            <p:nvPr/>
          </p:nvSpPr>
          <p:spPr>
            <a:xfrm>
              <a:off x="5334223" y="2205743"/>
              <a:ext cx="40595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B</a:t>
              </a:r>
              <a:endParaRPr lang="en-IN" sz="1600" baseline="-250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28" name="Rectangle 127"/>
            <p:cNvSpPr/>
            <p:nvPr/>
          </p:nvSpPr>
          <p:spPr>
            <a:xfrm>
              <a:off x="2758836" y="2601785"/>
              <a:ext cx="1135528" cy="3912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(k, 10)</a:t>
              </a:r>
              <a:endParaRPr lang="en-IN" sz="1600" baseline="-250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4962213" y="2592804"/>
              <a:ext cx="1005819" cy="3912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(3, –8)</a:t>
              </a:r>
              <a:endParaRPr lang="en-IN" sz="1600" baseline="-250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35" name="Rectangle 134"/>
          <p:cNvSpPr/>
          <p:nvPr/>
        </p:nvSpPr>
        <p:spPr>
          <a:xfrm>
            <a:off x="6726959" y="1046389"/>
            <a:ext cx="107734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(–4, 6)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39" name="AutoShape 30"/>
          <p:cNvSpPr>
            <a:spLocks noChangeArrowheads="1"/>
          </p:cNvSpPr>
          <p:nvPr/>
        </p:nvSpPr>
        <p:spPr bwMode="auto">
          <a:xfrm>
            <a:off x="2507935" y="4644179"/>
            <a:ext cx="1006852" cy="271628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dirty="0" smtClean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286734" y="1181199"/>
            <a:ext cx="967589" cy="302281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3195227" y="1181199"/>
            <a:ext cx="968661" cy="302281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2077475" y="1181199"/>
            <a:ext cx="989295" cy="302281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23609" y="1163062"/>
            <a:ext cx="6591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Sol. 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480124" y="2543197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0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829735" y="2543197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338724" y="2517686"/>
            <a:ext cx="4118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[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457782" y="2517686"/>
            <a:ext cx="52093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–4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137334" y="2421206"/>
            <a:ext cx="30064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3185534" y="2711267"/>
            <a:ext cx="20424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3150797" y="2654594"/>
            <a:ext cx="27371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777222" y="2517686"/>
            <a:ext cx="55797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(10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213500" y="2517686"/>
            <a:ext cx="3094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382157" y="2517686"/>
            <a:ext cx="4572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8)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663307" y="2517686"/>
            <a:ext cx="3094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836728" y="2517686"/>
            <a:ext cx="40386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k</a:t>
            </a:r>
            <a:endParaRPr lang="en-IN" sz="1600" i="1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049567" y="2517686"/>
            <a:ext cx="6142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(–8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476547" y="2517686"/>
            <a:ext cx="3094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–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721983" y="2517686"/>
            <a:ext cx="6220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6)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014065" y="2517686"/>
            <a:ext cx="3094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189792" y="2517686"/>
            <a:ext cx="3094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6274108" y="2517686"/>
            <a:ext cx="609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(6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673995" y="2517686"/>
            <a:ext cx="3094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–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826395" y="2517686"/>
            <a:ext cx="62596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10)]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177669" y="1163062"/>
            <a:ext cx="94128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Given :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3152768" y="1163062"/>
            <a:ext cx="40267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A 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41588" y="1163062"/>
            <a:ext cx="94448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(</a:t>
            </a:r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k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, 10),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4259903" y="1163062"/>
            <a:ext cx="33214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B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4453723" y="1163062"/>
            <a:ext cx="90281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(3, –8) 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053599" y="1163062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P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260241" y="1163062"/>
            <a:ext cx="90281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(–4, 6),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33" name="Rectangle 9"/>
          <p:cNvSpPr>
            <a:spLocks noChangeArrowheads="1"/>
          </p:cNvSpPr>
          <p:nvPr/>
        </p:nvSpPr>
        <p:spPr bwMode="auto">
          <a:xfrm>
            <a:off x="523609" y="304268"/>
            <a:ext cx="7076599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tabLst>
                <a:tab pos="341313" algn="l"/>
                <a:tab pos="508000" algn="l"/>
                <a:tab pos="514350" algn="l"/>
              </a:tabLst>
              <a:defRPr/>
            </a:pPr>
            <a:r>
              <a:rPr lang="en-US" sz="1600" kern="0" dirty="0" smtClean="0">
                <a:solidFill>
                  <a:srgbClr val="0000FF"/>
                </a:solidFill>
                <a:latin typeface="Bookman Old Style" pitchFamily="18" charset="0"/>
              </a:rPr>
              <a:t>Q.  Find </a:t>
            </a:r>
            <a:r>
              <a:rPr lang="en-US" sz="1600" i="1" kern="0" dirty="0" smtClean="0">
                <a:solidFill>
                  <a:srgbClr val="0000FF"/>
                </a:solidFill>
                <a:latin typeface="Bookman Old Style" pitchFamily="18" charset="0"/>
              </a:rPr>
              <a:t>k</a:t>
            </a:r>
            <a:r>
              <a:rPr lang="en-US" sz="1600" kern="0" dirty="0" smtClean="0">
                <a:solidFill>
                  <a:srgbClr val="0000FF"/>
                </a:solidFill>
                <a:latin typeface="Bookman Old Style" pitchFamily="18" charset="0"/>
              </a:rPr>
              <a:t> so that the point P(–4, 6) lies on the line segment</a:t>
            </a:r>
          </a:p>
          <a:p>
            <a:pPr algn="l">
              <a:tabLst>
                <a:tab pos="341313" algn="l"/>
                <a:tab pos="508000" algn="l"/>
                <a:tab pos="514350" algn="l"/>
              </a:tabLst>
              <a:defRPr/>
            </a:pPr>
            <a:r>
              <a:rPr lang="en-US" sz="1600" kern="0" dirty="0" smtClean="0">
                <a:solidFill>
                  <a:srgbClr val="0000FF"/>
                </a:solidFill>
                <a:latin typeface="Bookman Old Style" pitchFamily="18" charset="0"/>
              </a:rPr>
              <a:t> 	 joining A(</a:t>
            </a:r>
            <a:r>
              <a:rPr lang="en-US" sz="1600" i="1" kern="0" dirty="0" smtClean="0">
                <a:solidFill>
                  <a:srgbClr val="0000FF"/>
                </a:solidFill>
                <a:latin typeface="Bookman Old Style" pitchFamily="18" charset="0"/>
              </a:rPr>
              <a:t>k</a:t>
            </a:r>
            <a:r>
              <a:rPr lang="en-US" sz="1600" kern="0" dirty="0" smtClean="0">
                <a:solidFill>
                  <a:srgbClr val="0000FF"/>
                </a:solidFill>
                <a:latin typeface="Bookman Old Style" pitchFamily="18" charset="0"/>
              </a:rPr>
              <a:t>, 10) and B(3, –8).</a:t>
            </a:r>
          </a:p>
          <a:p>
            <a:pPr algn="l">
              <a:tabLst>
                <a:tab pos="341313" algn="l"/>
                <a:tab pos="508000" algn="l"/>
                <a:tab pos="514350" algn="l"/>
              </a:tabLst>
              <a:defRPr/>
            </a:pPr>
            <a:r>
              <a:rPr lang="en-US" sz="1600" kern="0" dirty="0" smtClean="0">
                <a:solidFill>
                  <a:srgbClr val="0000FF"/>
                </a:solidFill>
                <a:latin typeface="Bookman Old Style" pitchFamily="18" charset="0"/>
              </a:rPr>
              <a:t> 	 Also, find the ratio in which P divides AB.</a:t>
            </a:r>
            <a:endParaRPr lang="en-US" sz="1600" kern="0" dirty="0">
              <a:solidFill>
                <a:srgbClr val="0000FF"/>
              </a:solidFill>
              <a:latin typeface="Bookman Old Style" pitchFamily="18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155597" y="1479226"/>
            <a:ext cx="72432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If P(–4, 6) lies on the line segment joining A(</a:t>
            </a:r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k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, 10) and B(3, –8), </a:t>
            </a:r>
          </a:p>
          <a:p>
            <a:pPr algn="l"/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then P, A and B are collinear.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35" name="Rectangular Callout 34"/>
          <p:cNvSpPr/>
          <p:nvPr/>
        </p:nvSpPr>
        <p:spPr>
          <a:xfrm>
            <a:off x="1127817" y="762866"/>
            <a:ext cx="1672817" cy="418447"/>
          </a:xfrm>
          <a:prstGeom prst="wedgeRectCallout">
            <a:avLst>
              <a:gd name="adj1" fmla="val 32338"/>
              <a:gd name="adj2" fmla="val 82856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1171111" y="839623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989508" y="836163"/>
            <a:ext cx="703515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1096222" y="783226"/>
            <a:ext cx="9749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1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–4,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938709" y="783226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1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6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40" name="Rectangular Callout 39"/>
          <p:cNvSpPr/>
          <p:nvPr/>
        </p:nvSpPr>
        <p:spPr>
          <a:xfrm>
            <a:off x="2866107" y="705090"/>
            <a:ext cx="1672817" cy="418447"/>
          </a:xfrm>
          <a:prstGeom prst="wedgeRectCallout">
            <a:avLst>
              <a:gd name="adj1" fmla="val -26269"/>
              <a:gd name="adj2" fmla="val 78985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2914740" y="766088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3731487" y="768670"/>
            <a:ext cx="784889" cy="285400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2853109" y="725450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2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</a:t>
            </a:r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k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,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3654774" y="725450"/>
            <a:ext cx="93487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2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10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45" name="Rectangular Callout 44"/>
          <p:cNvSpPr/>
          <p:nvPr/>
        </p:nvSpPr>
        <p:spPr>
          <a:xfrm>
            <a:off x="4623696" y="700301"/>
            <a:ext cx="1647237" cy="418447"/>
          </a:xfrm>
          <a:prstGeom prst="wedgeRectCallout">
            <a:avLst>
              <a:gd name="adj1" fmla="val -44033"/>
              <a:gd name="adj2" fmla="val 87327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4657783" y="761299"/>
            <a:ext cx="724832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5466289" y="769868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4594823" y="720661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3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3,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5386963" y="720661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3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–8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829735" y="3215986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3124865" y="3215986"/>
            <a:ext cx="75228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–72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3676331" y="3215986"/>
            <a:ext cx="3094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–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3843970" y="3215986"/>
            <a:ext cx="70567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14</a:t>
            </a:r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k</a:t>
            </a:r>
            <a:endParaRPr lang="en-IN" sz="1600" i="1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4384991" y="3215986"/>
            <a:ext cx="30626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–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4549650" y="3215986"/>
            <a:ext cx="65016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12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56" name="Group 55"/>
          <p:cNvGrpSpPr/>
          <p:nvPr/>
        </p:nvGrpSpPr>
        <p:grpSpPr>
          <a:xfrm>
            <a:off x="1194419" y="2535786"/>
            <a:ext cx="2801690" cy="586616"/>
            <a:chOff x="5625047" y="2624207"/>
            <a:chExt cx="2801690" cy="586616"/>
          </a:xfrm>
        </p:grpSpPr>
        <p:sp>
          <p:nvSpPr>
            <p:cNvPr id="57" name="Rounded Rectangle 56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 be </a:t>
              </a:r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(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3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3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itchFamily="18" charset="0"/>
                </a:rPr>
                <a:t>) </a:t>
              </a:r>
              <a:endParaRPr lang="en-US" sz="1600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1206826" y="2522283"/>
            <a:ext cx="2801690" cy="586616"/>
            <a:chOff x="5625047" y="2624207"/>
            <a:chExt cx="2801690" cy="586616"/>
          </a:xfrm>
        </p:grpSpPr>
        <p:sp>
          <p:nvSpPr>
            <p:cNvPr id="60" name="Rounded Rectangle 59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A </a:t>
              </a:r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itchFamily="18" charset="0"/>
                </a:rPr>
                <a:t>) </a:t>
              </a:r>
              <a:endParaRPr lang="en-US" sz="1600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1261371" y="2499446"/>
            <a:ext cx="2801690" cy="586616"/>
            <a:chOff x="5625047" y="2624207"/>
            <a:chExt cx="2801690" cy="586616"/>
          </a:xfrm>
        </p:grpSpPr>
        <p:sp>
          <p:nvSpPr>
            <p:cNvPr id="63" name="Rounded Rectangle 62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P </a:t>
              </a:r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itchFamily="18" charset="0"/>
                </a:rPr>
                <a:t>) </a:t>
              </a:r>
              <a:endParaRPr lang="en-US" sz="1600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</p:grpSp>
      <p:sp>
        <p:nvSpPr>
          <p:cNvPr id="65" name="Rectangle 64"/>
          <p:cNvSpPr/>
          <p:nvPr/>
        </p:nvSpPr>
        <p:spPr>
          <a:xfrm>
            <a:off x="2829735" y="2909569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3043609" y="2909569"/>
            <a:ext cx="4118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[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3157909" y="2909569"/>
            <a:ext cx="52093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–4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3477349" y="2909569"/>
            <a:ext cx="6691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(18)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4027415" y="2909569"/>
            <a:ext cx="3094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4200836" y="2909569"/>
            <a:ext cx="40386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k</a:t>
            </a:r>
            <a:endParaRPr lang="en-IN" sz="1600" i="1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4413675" y="2909569"/>
            <a:ext cx="83112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(–14)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5047416" y="2909569"/>
            <a:ext cx="3094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5223143" y="2909569"/>
            <a:ext cx="3094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5333879" y="2909569"/>
            <a:ext cx="76210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(–4)]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2829735" y="3512380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3124865" y="3512380"/>
            <a:ext cx="75228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–84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3676331" y="3512380"/>
            <a:ext cx="3094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–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3843970" y="3512380"/>
            <a:ext cx="70567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14</a:t>
            </a:r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k</a:t>
            </a:r>
            <a:endParaRPr lang="en-IN" sz="1600" i="1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989538" y="2087094"/>
            <a:ext cx="183896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Area of triangle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829735" y="2087094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3130738" y="1968279"/>
            <a:ext cx="30064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82" name="Straight Connector 81"/>
          <p:cNvCxnSpPr/>
          <p:nvPr/>
        </p:nvCxnSpPr>
        <p:spPr>
          <a:xfrm>
            <a:off x="3186081" y="2267864"/>
            <a:ext cx="20424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82"/>
          <p:cNvSpPr/>
          <p:nvPr/>
        </p:nvSpPr>
        <p:spPr>
          <a:xfrm>
            <a:off x="3151344" y="2206429"/>
            <a:ext cx="27371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3408283" y="2071380"/>
            <a:ext cx="46115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[(</a:t>
            </a:r>
            <a:r>
              <a:rPr lang="en-US" sz="1600" i="1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x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1 </a:t>
            </a:r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(</a:t>
            </a:r>
            <a:r>
              <a:rPr lang="en-US" sz="1600" i="1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y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2</a:t>
            </a:r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 – </a:t>
            </a:r>
            <a:r>
              <a:rPr lang="en-US" sz="1600" i="1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y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3</a:t>
            </a:r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) + </a:t>
            </a:r>
            <a:r>
              <a:rPr lang="en-US" sz="1600" i="1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x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2</a:t>
            </a:r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 (</a:t>
            </a:r>
            <a:r>
              <a:rPr lang="en-US" sz="1600" i="1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y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3</a:t>
            </a:r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 – </a:t>
            </a:r>
            <a:r>
              <a:rPr lang="en-US" sz="1600" i="1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y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1</a:t>
            </a:r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) + </a:t>
            </a:r>
            <a:r>
              <a:rPr lang="en-US" sz="1600" i="1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x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3</a:t>
            </a:r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 (</a:t>
            </a:r>
            <a:r>
              <a:rPr lang="en-US" sz="1600" i="1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y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1</a:t>
            </a:r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 – </a:t>
            </a:r>
            <a:r>
              <a:rPr lang="en-US" sz="1600" i="1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y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2</a:t>
            </a:r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)]  </a:t>
            </a:r>
            <a:endParaRPr lang="en-US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1157659" y="3789938"/>
            <a:ext cx="36259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Symbol" pitchFamily="18" charset="2"/>
                <a:sym typeface="Symbol"/>
              </a:rPr>
              <a:t>\</a:t>
            </a:r>
            <a:endParaRPr lang="en-IN" sz="1600" dirty="0">
              <a:solidFill>
                <a:prstClr val="black"/>
              </a:solidFill>
              <a:latin typeface="Symbol" pitchFamily="18" charset="2"/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2274995" y="3789938"/>
            <a:ext cx="75228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84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2829076" y="3789938"/>
            <a:ext cx="3094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3171723" y="3789938"/>
            <a:ext cx="128356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–14</a:t>
            </a:r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k</a:t>
            </a:r>
            <a:endParaRPr lang="en-IN" sz="1600" i="1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3127603" y="4378990"/>
            <a:ext cx="56370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tangle 4"/>
          <p:cNvSpPr>
            <a:spLocks noChangeArrowheads="1"/>
          </p:cNvSpPr>
          <p:nvPr/>
        </p:nvSpPr>
        <p:spPr bwMode="auto">
          <a:xfrm>
            <a:off x="3100332" y="4062162"/>
            <a:ext cx="59782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–84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91" name="Rectangle 4"/>
          <p:cNvSpPr>
            <a:spLocks noChangeArrowheads="1"/>
          </p:cNvSpPr>
          <p:nvPr/>
        </p:nvSpPr>
        <p:spPr bwMode="auto">
          <a:xfrm>
            <a:off x="3136557" y="4355432"/>
            <a:ext cx="52059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14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92" name="Rectangle 4"/>
          <p:cNvSpPr>
            <a:spLocks noChangeArrowheads="1"/>
          </p:cNvSpPr>
          <p:nvPr/>
        </p:nvSpPr>
        <p:spPr bwMode="auto">
          <a:xfrm>
            <a:off x="2815508" y="4210740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sp>
        <p:nvSpPr>
          <p:cNvPr id="93" name="Rectangle 4"/>
          <p:cNvSpPr>
            <a:spLocks noChangeArrowheads="1"/>
          </p:cNvSpPr>
          <p:nvPr/>
        </p:nvSpPr>
        <p:spPr bwMode="auto">
          <a:xfrm>
            <a:off x="2501957" y="4210740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k</a:t>
            </a:r>
            <a:endParaRPr lang="en-US" sz="1600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94" name="Rectangle 4"/>
          <p:cNvSpPr>
            <a:spLocks noChangeArrowheads="1"/>
          </p:cNvSpPr>
          <p:nvPr/>
        </p:nvSpPr>
        <p:spPr bwMode="auto">
          <a:xfrm>
            <a:off x="1157659" y="4190276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sz="1600" dirty="0">
              <a:solidFill>
                <a:prstClr val="black"/>
              </a:solidFill>
              <a:latin typeface="Symbol" panose="05050102010706020507" pitchFamily="18" charset="2"/>
              <a:sym typeface="Symbol" pitchFamily="18" charset="2"/>
            </a:endParaRPr>
          </a:p>
        </p:txBody>
      </p:sp>
      <p:sp>
        <p:nvSpPr>
          <p:cNvPr id="95" name="Rectangle 4"/>
          <p:cNvSpPr>
            <a:spLocks noChangeArrowheads="1"/>
          </p:cNvSpPr>
          <p:nvPr/>
        </p:nvSpPr>
        <p:spPr bwMode="auto">
          <a:xfrm>
            <a:off x="3099377" y="4610790"/>
            <a:ext cx="45503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–6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2099124" y="2909569"/>
            <a:ext cx="72167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0 × 2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2486474" y="3215986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0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2486474" y="3512380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0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99" name="Straight Connector 98"/>
          <p:cNvCxnSpPr/>
          <p:nvPr/>
        </p:nvCxnSpPr>
        <p:spPr>
          <a:xfrm>
            <a:off x="3919909" y="2865176"/>
            <a:ext cx="742696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5238134" y="2865176"/>
            <a:ext cx="742696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6499206" y="2872941"/>
            <a:ext cx="742696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ounded Rectangle 101"/>
          <p:cNvSpPr/>
          <p:nvPr/>
        </p:nvSpPr>
        <p:spPr bwMode="auto">
          <a:xfrm rot="10800000" flipH="1" flipV="1">
            <a:off x="487467" y="3219719"/>
            <a:ext cx="4499718" cy="630914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1101864" y="3236131"/>
            <a:ext cx="31121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prstClr val="white"/>
                </a:solidFill>
                <a:latin typeface="Bookman Old Style" panose="02050604050505020204" pitchFamily="18" charset="0"/>
              </a:rPr>
              <a:t>Which formula is used to find </a:t>
            </a: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area of triangle?</a:t>
            </a:r>
            <a:endParaRPr lang="en-US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04" name="Group 103"/>
          <p:cNvGrpSpPr/>
          <p:nvPr/>
        </p:nvGrpSpPr>
        <p:grpSpPr>
          <a:xfrm>
            <a:off x="632309" y="3255358"/>
            <a:ext cx="4424744" cy="565548"/>
            <a:chOff x="3584119" y="4005011"/>
            <a:chExt cx="4424744" cy="565548"/>
          </a:xfrm>
        </p:grpSpPr>
        <p:sp>
          <p:nvSpPr>
            <p:cNvPr id="105" name="TextBox 104"/>
            <p:cNvSpPr txBox="1"/>
            <p:nvPr/>
          </p:nvSpPr>
          <p:spPr>
            <a:xfrm>
              <a:off x="3814991" y="4074899"/>
              <a:ext cx="4193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[(</a:t>
              </a:r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1 </a:t>
              </a:r>
              <a:r>
                <a:rPr lang="en-US" sz="16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(</a:t>
              </a:r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 – </a:t>
              </a:r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3</a:t>
              </a:r>
              <a:r>
                <a:rPr lang="en-US" sz="16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) + </a:t>
              </a:r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 (</a:t>
              </a:r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3</a:t>
              </a:r>
              <a:r>
                <a:rPr lang="en-US" sz="16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 – </a:t>
              </a:r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) + </a:t>
              </a:r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3</a:t>
              </a:r>
              <a:r>
                <a:rPr lang="en-US" sz="16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 (</a:t>
              </a:r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 – </a:t>
              </a:r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)]</a:t>
              </a:r>
              <a:endParaRPr lang="en-US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grpSp>
          <p:nvGrpSpPr>
            <p:cNvPr id="106" name="Group 105"/>
            <p:cNvGrpSpPr/>
            <p:nvPr/>
          </p:nvGrpSpPr>
          <p:grpSpPr>
            <a:xfrm>
              <a:off x="3584119" y="4005011"/>
              <a:ext cx="301782" cy="565548"/>
              <a:chOff x="2016167" y="3250129"/>
              <a:chExt cx="301782" cy="565548"/>
            </a:xfrm>
          </p:grpSpPr>
          <p:sp>
            <p:nvSpPr>
              <p:cNvPr id="107" name="Rectangle 106"/>
              <p:cNvSpPr/>
              <p:nvPr/>
            </p:nvSpPr>
            <p:spPr>
              <a:xfrm>
                <a:off x="2017304" y="3250129"/>
                <a:ext cx="300645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kern="0" dirty="0" smtClean="0">
                    <a:solidFill>
                      <a:srgbClr val="FFFF00"/>
                    </a:solidFill>
                    <a:latin typeface="Bookman Old Style" pitchFamily="18" charset="0"/>
                  </a:rPr>
                  <a:t>1</a:t>
                </a:r>
                <a:endParaRPr lang="en-IN" sz="1600" baseline="-250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cxnSp>
            <p:nvCxnSpPr>
              <p:cNvPr id="108" name="Straight Connector 107"/>
              <p:cNvCxnSpPr/>
              <p:nvPr/>
            </p:nvCxnSpPr>
            <p:spPr>
              <a:xfrm>
                <a:off x="2076747" y="3533796"/>
                <a:ext cx="204244" cy="0"/>
              </a:xfrm>
              <a:prstGeom prst="line">
                <a:avLst/>
              </a:prstGeom>
              <a:ln w="1905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9" name="Rectangle 108"/>
              <p:cNvSpPr/>
              <p:nvPr/>
            </p:nvSpPr>
            <p:spPr>
              <a:xfrm>
                <a:off x="2016167" y="3477123"/>
                <a:ext cx="273718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kern="0" dirty="0" smtClean="0">
                    <a:solidFill>
                      <a:srgbClr val="FFFF00"/>
                    </a:solidFill>
                    <a:latin typeface="Bookman Old Style" pitchFamily="18" charset="0"/>
                  </a:rPr>
                  <a:t>2</a:t>
                </a:r>
                <a:endParaRPr lang="en-IN" sz="1600" baseline="-250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</p:grpSp>
      <p:sp>
        <p:nvSpPr>
          <p:cNvPr id="110" name="Rectangle 109"/>
          <p:cNvSpPr/>
          <p:nvPr/>
        </p:nvSpPr>
        <p:spPr>
          <a:xfrm>
            <a:off x="1050611" y="3390535"/>
            <a:ext cx="296838" cy="237655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1384208" y="3392916"/>
            <a:ext cx="296838" cy="237655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1851311" y="3395848"/>
            <a:ext cx="296838" cy="237655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2384931" y="3405373"/>
            <a:ext cx="296838" cy="237655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2726518" y="3405373"/>
            <a:ext cx="296838" cy="237655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3192627" y="3404449"/>
            <a:ext cx="296838" cy="237655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3746187" y="3405373"/>
            <a:ext cx="296838" cy="237655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4058072" y="3405373"/>
            <a:ext cx="296838" cy="237655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4541938" y="3414898"/>
            <a:ext cx="296838" cy="237655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1157659" y="3512380"/>
            <a:ext cx="36259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Symbol" pitchFamily="18" charset="2"/>
                <a:sym typeface="Symbol"/>
              </a:rPr>
              <a:t>\</a:t>
            </a:r>
            <a:endParaRPr lang="en-IN" sz="1600" dirty="0">
              <a:solidFill>
                <a:prstClr val="black"/>
              </a:solidFill>
              <a:latin typeface="Symbol" pitchFamily="18" charset="2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1157659" y="3215986"/>
            <a:ext cx="36259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Symbol" pitchFamily="18" charset="2"/>
                <a:sym typeface="Symbol"/>
              </a:rPr>
              <a:t>\</a:t>
            </a:r>
            <a:endParaRPr lang="en-IN" sz="1600" dirty="0">
              <a:solidFill>
                <a:prstClr val="black"/>
              </a:solidFill>
              <a:latin typeface="Symbol" pitchFamily="18" charset="2"/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1157659" y="2909569"/>
            <a:ext cx="36259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Symbol" pitchFamily="18" charset="2"/>
                <a:sym typeface="Symbol"/>
              </a:rPr>
              <a:t>\</a:t>
            </a:r>
            <a:endParaRPr lang="en-IN" sz="1600" dirty="0">
              <a:solidFill>
                <a:prstClr val="black"/>
              </a:solidFill>
              <a:latin typeface="Symbol" pitchFamily="18" charset="2"/>
            </a:endParaRPr>
          </a:p>
        </p:txBody>
      </p:sp>
      <p:sp>
        <p:nvSpPr>
          <p:cNvPr id="136" name="Rectangle 4"/>
          <p:cNvSpPr>
            <a:spLocks noChangeArrowheads="1"/>
          </p:cNvSpPr>
          <p:nvPr/>
        </p:nvSpPr>
        <p:spPr bwMode="auto">
          <a:xfrm>
            <a:off x="2815508" y="4610790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sp>
        <p:nvSpPr>
          <p:cNvPr id="137" name="Rectangle 4"/>
          <p:cNvSpPr>
            <a:spLocks noChangeArrowheads="1"/>
          </p:cNvSpPr>
          <p:nvPr/>
        </p:nvSpPr>
        <p:spPr bwMode="auto">
          <a:xfrm>
            <a:off x="2501957" y="4610790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k</a:t>
            </a:r>
            <a:endParaRPr lang="en-US" sz="1600" i="1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38" name="Rectangle 4"/>
          <p:cNvSpPr>
            <a:spLocks noChangeArrowheads="1"/>
          </p:cNvSpPr>
          <p:nvPr/>
        </p:nvSpPr>
        <p:spPr bwMode="auto">
          <a:xfrm>
            <a:off x="1157659" y="4590326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sz="1600" dirty="0">
              <a:solidFill>
                <a:prstClr val="black"/>
              </a:solidFill>
              <a:latin typeface="Symbol" panose="05050102010706020507" pitchFamily="18" charset="2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932054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2" fill="hold">
                      <p:stCondLst>
                        <p:cond delay="indefinite"/>
                      </p:stCondLst>
                      <p:childTnLst>
                        <p:par>
                          <p:cTn id="213" fill="hold">
                            <p:stCondLst>
                              <p:cond delay="0"/>
                            </p:stCondLst>
                            <p:childTnLst>
                              <p:par>
                                <p:cTn id="2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2" fill="hold">
                      <p:stCondLst>
                        <p:cond delay="indefinite"/>
                      </p:stCondLst>
                      <p:childTnLst>
                        <p:par>
                          <p:cTn id="223" fill="hold">
                            <p:stCondLst>
                              <p:cond delay="0"/>
                            </p:stCondLst>
                            <p:childTnLst>
                              <p:par>
                                <p:cTn id="2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2" fill="hold">
                      <p:stCondLst>
                        <p:cond delay="indefinite"/>
                      </p:stCondLst>
                      <p:childTnLst>
                        <p:par>
                          <p:cTn id="233" fill="hold">
                            <p:stCondLst>
                              <p:cond delay="0"/>
                            </p:stCondLst>
                            <p:childTnLst>
                              <p:par>
                                <p:cTn id="2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7" fill="hold">
                      <p:stCondLst>
                        <p:cond delay="indefinite"/>
                      </p:stCondLst>
                      <p:childTnLst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2" fill="hold">
                      <p:stCondLst>
                        <p:cond delay="indefinite"/>
                      </p:stCondLst>
                      <p:childTnLst>
                        <p:par>
                          <p:cTn id="243" fill="hold">
                            <p:stCondLst>
                              <p:cond delay="0"/>
                            </p:stCondLst>
                            <p:childTnLst>
                              <p:par>
                                <p:cTn id="2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2" fill="hold">
                      <p:stCondLst>
                        <p:cond delay="indefinite"/>
                      </p:stCondLst>
                      <p:childTnLst>
                        <p:par>
                          <p:cTn id="253" fill="hold">
                            <p:stCondLst>
                              <p:cond delay="0"/>
                            </p:stCondLst>
                            <p:childTnLst>
                              <p:par>
                                <p:cTn id="25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8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0" fill="hold">
                      <p:stCondLst>
                        <p:cond delay="indefinite"/>
                      </p:stCondLst>
                      <p:childTnLst>
                        <p:par>
                          <p:cTn id="261" fill="hold">
                            <p:stCondLst>
                              <p:cond delay="0"/>
                            </p:stCondLst>
                            <p:childTnLst>
                              <p:par>
                                <p:cTn id="2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5" fill="hold">
                      <p:stCondLst>
                        <p:cond delay="indefinite"/>
                      </p:stCondLst>
                      <p:childTnLst>
                        <p:par>
                          <p:cTn id="266" fill="hold">
                            <p:stCondLst>
                              <p:cond delay="0"/>
                            </p:stCondLst>
                            <p:childTnLst>
                              <p:par>
                                <p:cTn id="267" presetID="22" presetClass="entr" presetSubtype="8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0" fill="hold">
                      <p:stCondLst>
                        <p:cond delay="indefinite"/>
                      </p:stCondLst>
                      <p:childTnLst>
                        <p:par>
                          <p:cTn id="271" fill="hold">
                            <p:stCondLst>
                              <p:cond delay="0"/>
                            </p:stCondLst>
                            <p:childTnLst>
                              <p:par>
                                <p:cTn id="2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0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2" fill="hold">
                      <p:stCondLst>
                        <p:cond delay="indefinite"/>
                      </p:stCondLst>
                      <p:childTnLst>
                        <p:par>
                          <p:cTn id="283" fill="hold">
                            <p:stCondLst>
                              <p:cond delay="0"/>
                            </p:stCondLst>
                            <p:childTnLst>
                              <p:par>
                                <p:cTn id="2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7" fill="hold">
                      <p:stCondLst>
                        <p:cond delay="indefinite"/>
                      </p:stCondLst>
                      <p:childTnLst>
                        <p:par>
                          <p:cTn id="288" fill="hold">
                            <p:stCondLst>
                              <p:cond delay="0"/>
                            </p:stCondLst>
                            <p:childTnLst>
                              <p:par>
                                <p:cTn id="2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2" fill="hold">
                      <p:stCondLst>
                        <p:cond delay="indefinite"/>
                      </p:stCondLst>
                      <p:childTnLst>
                        <p:par>
                          <p:cTn id="293" fill="hold">
                            <p:stCondLst>
                              <p:cond delay="0"/>
                            </p:stCondLst>
                            <p:childTnLst>
                              <p:par>
                                <p:cTn id="294" presetID="22" presetClass="entr" presetSubtype="8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7" fill="hold">
                      <p:stCondLst>
                        <p:cond delay="indefinite"/>
                      </p:stCondLst>
                      <p:childTnLst>
                        <p:par>
                          <p:cTn id="298" fill="hold">
                            <p:stCondLst>
                              <p:cond delay="0"/>
                            </p:stCondLst>
                            <p:childTnLst>
                              <p:par>
                                <p:cTn id="29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2" fill="hold">
                      <p:stCondLst>
                        <p:cond delay="indefinite"/>
                      </p:stCondLst>
                      <p:childTnLst>
                        <p:par>
                          <p:cTn id="303" fill="hold">
                            <p:stCondLst>
                              <p:cond delay="0"/>
                            </p:stCondLst>
                            <p:childTnLst>
                              <p:par>
                                <p:cTn id="304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9" fill="hold">
                      <p:stCondLst>
                        <p:cond delay="indefinite"/>
                      </p:stCondLst>
                      <p:childTnLst>
                        <p:par>
                          <p:cTn id="310" fill="hold">
                            <p:stCondLst>
                              <p:cond delay="0"/>
                            </p:stCondLst>
                            <p:childTnLst>
                              <p:par>
                                <p:cTn id="3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4" fill="hold">
                      <p:stCondLst>
                        <p:cond delay="indefinite"/>
                      </p:stCondLst>
                      <p:childTnLst>
                        <p:par>
                          <p:cTn id="315" fill="hold">
                            <p:stCondLst>
                              <p:cond delay="0"/>
                            </p:stCondLst>
                            <p:childTnLst>
                              <p:par>
                                <p:cTn id="3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8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9" fill="hold">
                      <p:stCondLst>
                        <p:cond delay="indefinite"/>
                      </p:stCondLst>
                      <p:childTnLst>
                        <p:par>
                          <p:cTn id="320" fill="hold">
                            <p:stCondLst>
                              <p:cond delay="0"/>
                            </p:stCondLst>
                            <p:childTnLst>
                              <p:par>
                                <p:cTn id="3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4" fill="hold">
                      <p:stCondLst>
                        <p:cond delay="indefinite"/>
                      </p:stCondLst>
                      <p:childTnLst>
                        <p:par>
                          <p:cTn id="325" fill="hold">
                            <p:stCondLst>
                              <p:cond delay="0"/>
                            </p:stCondLst>
                            <p:childTnLst>
                              <p:par>
                                <p:cTn id="3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9" fill="hold">
                      <p:stCondLst>
                        <p:cond delay="indefinite"/>
                      </p:stCondLst>
                      <p:childTnLst>
                        <p:par>
                          <p:cTn id="330" fill="hold">
                            <p:stCondLst>
                              <p:cond delay="0"/>
                            </p:stCondLst>
                            <p:childTnLst>
                              <p:par>
                                <p:cTn id="3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5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7" fill="hold">
                      <p:stCondLst>
                        <p:cond delay="indefinite"/>
                      </p:stCondLst>
                      <p:childTnLst>
                        <p:par>
                          <p:cTn id="338" fill="hold">
                            <p:stCondLst>
                              <p:cond delay="0"/>
                            </p:stCondLst>
                            <p:childTnLst>
                              <p:par>
                                <p:cTn id="3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1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2" fill="hold">
                      <p:stCondLst>
                        <p:cond delay="indefinite"/>
                      </p:stCondLst>
                      <p:childTnLst>
                        <p:par>
                          <p:cTn id="343" fill="hold">
                            <p:stCondLst>
                              <p:cond delay="0"/>
                            </p:stCondLst>
                            <p:childTnLst>
                              <p:par>
                                <p:cTn id="3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7" fill="hold">
                      <p:stCondLst>
                        <p:cond delay="indefinite"/>
                      </p:stCondLst>
                      <p:childTnLst>
                        <p:par>
                          <p:cTn id="348" fill="hold">
                            <p:stCondLst>
                              <p:cond delay="0"/>
                            </p:stCondLst>
                            <p:childTnLst>
                              <p:par>
                                <p:cTn id="3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2" fill="hold">
                      <p:stCondLst>
                        <p:cond delay="indefinite"/>
                      </p:stCondLst>
                      <p:childTnLst>
                        <p:par>
                          <p:cTn id="353" fill="hold">
                            <p:stCondLst>
                              <p:cond delay="0"/>
                            </p:stCondLst>
                            <p:childTnLst>
                              <p:par>
                                <p:cTn id="35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8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0" fill="hold">
                      <p:stCondLst>
                        <p:cond delay="indefinite"/>
                      </p:stCondLst>
                      <p:childTnLst>
                        <p:par>
                          <p:cTn id="361" fill="hold">
                            <p:stCondLst>
                              <p:cond delay="0"/>
                            </p:stCondLst>
                            <p:childTnLst>
                              <p:par>
                                <p:cTn id="3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5" fill="hold">
                      <p:stCondLst>
                        <p:cond delay="indefinite"/>
                      </p:stCondLst>
                      <p:childTnLst>
                        <p:par>
                          <p:cTn id="366" fill="hold">
                            <p:stCondLst>
                              <p:cond delay="0"/>
                            </p:stCondLst>
                            <p:childTnLst>
                              <p:par>
                                <p:cTn id="3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9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0" fill="hold">
                      <p:stCondLst>
                        <p:cond delay="indefinite"/>
                      </p:stCondLst>
                      <p:childTnLst>
                        <p:par>
                          <p:cTn id="371" fill="hold">
                            <p:stCondLst>
                              <p:cond delay="0"/>
                            </p:stCondLst>
                            <p:childTnLst>
                              <p:par>
                                <p:cTn id="372" presetID="22" presetClass="entr" presetSubtype="8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5" fill="hold">
                      <p:stCondLst>
                        <p:cond delay="indefinite"/>
                      </p:stCondLst>
                      <p:childTnLst>
                        <p:par>
                          <p:cTn id="376" fill="hold">
                            <p:stCondLst>
                              <p:cond delay="0"/>
                            </p:stCondLst>
                            <p:childTnLst>
                              <p:par>
                                <p:cTn id="3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0" fill="hold">
                      <p:stCondLst>
                        <p:cond delay="indefinite"/>
                      </p:stCondLst>
                      <p:childTnLst>
                        <p:par>
                          <p:cTn id="381" fill="hold">
                            <p:stCondLst>
                              <p:cond delay="0"/>
                            </p:stCondLst>
                            <p:childTnLst>
                              <p:par>
                                <p:cTn id="382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7" fill="hold">
                      <p:stCondLst>
                        <p:cond delay="indefinite"/>
                      </p:stCondLst>
                      <p:childTnLst>
                        <p:par>
                          <p:cTn id="388" fill="hold">
                            <p:stCondLst>
                              <p:cond delay="0"/>
                            </p:stCondLst>
                            <p:childTnLst>
                              <p:par>
                                <p:cTn id="3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2" fill="hold">
                      <p:stCondLst>
                        <p:cond delay="indefinite"/>
                      </p:stCondLst>
                      <p:childTnLst>
                        <p:par>
                          <p:cTn id="393" fill="hold">
                            <p:stCondLst>
                              <p:cond delay="0"/>
                            </p:stCondLst>
                            <p:childTnLst>
                              <p:par>
                                <p:cTn id="3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6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7" fill="hold">
                      <p:stCondLst>
                        <p:cond delay="indefinite"/>
                      </p:stCondLst>
                      <p:childTnLst>
                        <p:par>
                          <p:cTn id="398" fill="hold">
                            <p:stCondLst>
                              <p:cond delay="0"/>
                            </p:stCondLst>
                            <p:childTnLst>
                              <p:par>
                                <p:cTn id="39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2" fill="hold">
                      <p:stCondLst>
                        <p:cond delay="indefinite"/>
                      </p:stCondLst>
                      <p:childTnLst>
                        <p:par>
                          <p:cTn id="403" fill="hold">
                            <p:stCondLst>
                              <p:cond delay="0"/>
                            </p:stCondLst>
                            <p:childTnLst>
                              <p:par>
                                <p:cTn id="40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7" fill="hold">
                      <p:stCondLst>
                        <p:cond delay="indefinite"/>
                      </p:stCondLst>
                      <p:childTnLst>
                        <p:par>
                          <p:cTn id="408" fill="hold">
                            <p:stCondLst>
                              <p:cond delay="0"/>
                            </p:stCondLst>
                            <p:childTnLst>
                              <p:par>
                                <p:cTn id="40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3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5" fill="hold">
                      <p:stCondLst>
                        <p:cond delay="indefinite"/>
                      </p:stCondLst>
                      <p:childTnLst>
                        <p:par>
                          <p:cTn id="416" fill="hold">
                            <p:stCondLst>
                              <p:cond delay="0"/>
                            </p:stCondLst>
                            <p:childTnLst>
                              <p:par>
                                <p:cTn id="4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9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0" fill="hold">
                      <p:stCondLst>
                        <p:cond delay="indefinite"/>
                      </p:stCondLst>
                      <p:childTnLst>
                        <p:par>
                          <p:cTn id="421" fill="hold">
                            <p:stCondLst>
                              <p:cond delay="0"/>
                            </p:stCondLst>
                            <p:childTnLst>
                              <p:par>
                                <p:cTn id="4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5" fill="hold">
                      <p:stCondLst>
                        <p:cond delay="indefinite"/>
                      </p:stCondLst>
                      <p:childTnLst>
                        <p:par>
                          <p:cTn id="426" fill="hold">
                            <p:stCondLst>
                              <p:cond delay="0"/>
                            </p:stCondLst>
                            <p:childTnLst>
                              <p:par>
                                <p:cTn id="4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0" fill="hold">
                      <p:stCondLst>
                        <p:cond delay="indefinite"/>
                      </p:stCondLst>
                      <p:childTnLst>
                        <p:par>
                          <p:cTn id="431" fill="hold">
                            <p:stCondLst>
                              <p:cond delay="0"/>
                            </p:stCondLst>
                            <p:childTnLst>
                              <p:par>
                                <p:cTn id="43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6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8" fill="hold">
                      <p:stCondLst>
                        <p:cond delay="indefinite"/>
                      </p:stCondLst>
                      <p:childTnLst>
                        <p:par>
                          <p:cTn id="439" fill="hold">
                            <p:stCondLst>
                              <p:cond delay="0"/>
                            </p:stCondLst>
                            <p:childTnLst>
                              <p:par>
                                <p:cTn id="4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3" fill="hold">
                      <p:stCondLst>
                        <p:cond delay="indefinite"/>
                      </p:stCondLst>
                      <p:childTnLst>
                        <p:par>
                          <p:cTn id="444" fill="hold">
                            <p:stCondLst>
                              <p:cond delay="0"/>
                            </p:stCondLst>
                            <p:childTnLst>
                              <p:par>
                                <p:cTn id="4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8" fill="hold">
                      <p:stCondLst>
                        <p:cond delay="indefinite"/>
                      </p:stCondLst>
                      <p:childTnLst>
                        <p:par>
                          <p:cTn id="449" fill="hold">
                            <p:stCondLst>
                              <p:cond delay="0"/>
                            </p:stCondLst>
                            <p:childTnLst>
                              <p:par>
                                <p:cTn id="4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3" fill="hold">
                      <p:stCondLst>
                        <p:cond delay="indefinite"/>
                      </p:stCondLst>
                      <p:childTnLst>
                        <p:par>
                          <p:cTn id="454" fill="hold">
                            <p:stCondLst>
                              <p:cond delay="0"/>
                            </p:stCondLst>
                            <p:childTnLst>
                              <p:par>
                                <p:cTn id="4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8" fill="hold">
                      <p:stCondLst>
                        <p:cond delay="indefinite"/>
                      </p:stCondLst>
                      <p:childTnLst>
                        <p:par>
                          <p:cTn id="459" fill="hold">
                            <p:stCondLst>
                              <p:cond delay="0"/>
                            </p:stCondLst>
                            <p:childTnLst>
                              <p:par>
                                <p:cTn id="46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4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4" fill="hold">
                      <p:stCondLst>
                        <p:cond delay="indefinite"/>
                      </p:stCondLst>
                      <p:childTnLst>
                        <p:par>
                          <p:cTn id="505" fill="hold">
                            <p:stCondLst>
                              <p:cond delay="0"/>
                            </p:stCondLst>
                            <p:childTnLst>
                              <p:par>
                                <p:cTn id="50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8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9" fill="hold">
                      <p:stCondLst>
                        <p:cond delay="indefinite"/>
                      </p:stCondLst>
                      <p:childTnLst>
                        <p:par>
                          <p:cTn id="510" fill="hold">
                            <p:stCondLst>
                              <p:cond delay="0"/>
                            </p:stCondLst>
                            <p:childTnLst>
                              <p:par>
                                <p:cTn id="5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4" fill="hold">
                      <p:stCondLst>
                        <p:cond delay="indefinite"/>
                      </p:stCondLst>
                      <p:childTnLst>
                        <p:par>
                          <p:cTn id="515" fill="hold">
                            <p:stCondLst>
                              <p:cond delay="0"/>
                            </p:stCondLst>
                            <p:childTnLst>
                              <p:par>
                                <p:cTn id="5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9" fill="hold">
                      <p:stCondLst>
                        <p:cond delay="indefinite"/>
                      </p:stCondLst>
                      <p:childTnLst>
                        <p:par>
                          <p:cTn id="520" fill="hold">
                            <p:stCondLst>
                              <p:cond delay="0"/>
                            </p:stCondLst>
                            <p:childTnLst>
                              <p:par>
                                <p:cTn id="5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4" fill="hold">
                      <p:stCondLst>
                        <p:cond delay="indefinite"/>
                      </p:stCondLst>
                      <p:childTnLst>
                        <p:par>
                          <p:cTn id="525" fill="hold">
                            <p:stCondLst>
                              <p:cond delay="0"/>
                            </p:stCondLst>
                            <p:childTnLst>
                              <p:par>
                                <p:cTn id="5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9" fill="hold">
                      <p:stCondLst>
                        <p:cond delay="indefinite"/>
                      </p:stCondLst>
                      <p:childTnLst>
                        <p:par>
                          <p:cTn id="530" fill="hold">
                            <p:stCondLst>
                              <p:cond delay="0"/>
                            </p:stCondLst>
                            <p:childTnLst>
                              <p:par>
                                <p:cTn id="5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4" fill="hold">
                      <p:stCondLst>
                        <p:cond delay="indefinite"/>
                      </p:stCondLst>
                      <p:childTnLst>
                        <p:par>
                          <p:cTn id="535" fill="hold">
                            <p:stCondLst>
                              <p:cond delay="0"/>
                            </p:stCondLst>
                            <p:childTnLst>
                              <p:par>
                                <p:cTn id="5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9" fill="hold">
                      <p:stCondLst>
                        <p:cond delay="indefinite"/>
                      </p:stCondLst>
                      <p:childTnLst>
                        <p:par>
                          <p:cTn id="540" fill="hold">
                            <p:stCondLst>
                              <p:cond delay="0"/>
                            </p:stCondLst>
                            <p:childTnLst>
                              <p:par>
                                <p:cTn id="54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4" fill="hold">
                      <p:stCondLst>
                        <p:cond delay="indefinite"/>
                      </p:stCondLst>
                      <p:childTnLst>
                        <p:par>
                          <p:cTn id="545" fill="hold">
                            <p:stCondLst>
                              <p:cond delay="0"/>
                            </p:stCondLst>
                            <p:childTnLst>
                              <p:par>
                                <p:cTn id="5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9" fill="hold">
                      <p:stCondLst>
                        <p:cond delay="indefinite"/>
                      </p:stCondLst>
                      <p:childTnLst>
                        <p:par>
                          <p:cTn id="550" fill="hold">
                            <p:stCondLst>
                              <p:cond delay="0"/>
                            </p:stCondLst>
                            <p:childTnLst>
                              <p:par>
                                <p:cTn id="5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4" fill="hold">
                      <p:stCondLst>
                        <p:cond delay="indefinite"/>
                      </p:stCondLst>
                      <p:childTnLst>
                        <p:par>
                          <p:cTn id="555" fill="hold">
                            <p:stCondLst>
                              <p:cond delay="0"/>
                            </p:stCondLst>
                            <p:childTnLst>
                              <p:par>
                                <p:cTn id="5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9" fill="hold">
                      <p:stCondLst>
                        <p:cond delay="indefinite"/>
                      </p:stCondLst>
                      <p:childTnLst>
                        <p:par>
                          <p:cTn id="560" fill="hold">
                            <p:stCondLst>
                              <p:cond delay="0"/>
                            </p:stCondLst>
                            <p:childTnLst>
                              <p:par>
                                <p:cTn id="5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4" fill="hold">
                      <p:stCondLst>
                        <p:cond delay="indefinite"/>
                      </p:stCondLst>
                      <p:childTnLst>
                        <p:par>
                          <p:cTn id="565" fill="hold">
                            <p:stCondLst>
                              <p:cond delay="0"/>
                            </p:stCondLst>
                            <p:childTnLst>
                              <p:par>
                                <p:cTn id="56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9" fill="hold">
                      <p:stCondLst>
                        <p:cond delay="indefinite"/>
                      </p:stCondLst>
                      <p:childTnLst>
                        <p:par>
                          <p:cTn id="570" fill="hold">
                            <p:stCondLst>
                              <p:cond delay="0"/>
                            </p:stCondLst>
                            <p:childTnLst>
                              <p:par>
                                <p:cTn id="5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4" fill="hold">
                      <p:stCondLst>
                        <p:cond delay="indefinite"/>
                      </p:stCondLst>
                      <p:childTnLst>
                        <p:par>
                          <p:cTn id="575" fill="hold">
                            <p:stCondLst>
                              <p:cond delay="0"/>
                            </p:stCondLst>
                            <p:childTnLst>
                              <p:par>
                                <p:cTn id="5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9" fill="hold">
                      <p:stCondLst>
                        <p:cond delay="indefinite"/>
                      </p:stCondLst>
                      <p:childTnLst>
                        <p:par>
                          <p:cTn id="580" fill="hold">
                            <p:stCondLst>
                              <p:cond delay="0"/>
                            </p:stCondLst>
                            <p:childTnLst>
                              <p:par>
                                <p:cTn id="58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4" fill="hold">
                      <p:stCondLst>
                        <p:cond delay="indefinite"/>
                      </p:stCondLst>
                      <p:childTnLst>
                        <p:par>
                          <p:cTn id="585" fill="hold">
                            <p:stCondLst>
                              <p:cond delay="0"/>
                            </p:stCondLst>
                            <p:childTnLst>
                              <p:par>
                                <p:cTn id="5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9" fill="hold">
                      <p:stCondLst>
                        <p:cond delay="indefinite"/>
                      </p:stCondLst>
                      <p:childTnLst>
                        <p:par>
                          <p:cTn id="590" fill="hold">
                            <p:stCondLst>
                              <p:cond delay="0"/>
                            </p:stCondLst>
                            <p:childTnLst>
                              <p:par>
                                <p:cTn id="59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4" fill="hold">
                      <p:stCondLst>
                        <p:cond delay="indefinite"/>
                      </p:stCondLst>
                      <p:childTnLst>
                        <p:par>
                          <p:cTn id="595" fill="hold">
                            <p:stCondLst>
                              <p:cond delay="0"/>
                            </p:stCondLst>
                            <p:childTnLst>
                              <p:par>
                                <p:cTn id="5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9" fill="hold">
                      <p:stCondLst>
                        <p:cond delay="indefinite"/>
                      </p:stCondLst>
                      <p:childTnLst>
                        <p:par>
                          <p:cTn id="600" fill="hold">
                            <p:stCondLst>
                              <p:cond delay="0"/>
                            </p:stCondLst>
                            <p:childTnLst>
                              <p:par>
                                <p:cTn id="6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3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4" fill="hold">
                      <p:stCondLst>
                        <p:cond delay="indefinite"/>
                      </p:stCondLst>
                      <p:childTnLst>
                        <p:par>
                          <p:cTn id="605" fill="hold">
                            <p:stCondLst>
                              <p:cond delay="0"/>
                            </p:stCondLst>
                            <p:childTnLst>
                              <p:par>
                                <p:cTn id="60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9" fill="hold">
                      <p:stCondLst>
                        <p:cond delay="indefinite"/>
                      </p:stCondLst>
                      <p:childTnLst>
                        <p:par>
                          <p:cTn id="610" fill="hold">
                            <p:stCondLst>
                              <p:cond delay="0"/>
                            </p:stCondLst>
                            <p:childTnLst>
                              <p:par>
                                <p:cTn id="6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4" fill="hold">
                      <p:stCondLst>
                        <p:cond delay="indefinite"/>
                      </p:stCondLst>
                      <p:childTnLst>
                        <p:par>
                          <p:cTn id="615" fill="hold">
                            <p:stCondLst>
                              <p:cond delay="0"/>
                            </p:stCondLst>
                            <p:childTnLst>
                              <p:par>
                                <p:cTn id="6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9" fill="hold">
                      <p:stCondLst>
                        <p:cond delay="indefinite"/>
                      </p:stCondLst>
                      <p:childTnLst>
                        <p:par>
                          <p:cTn id="620" fill="hold">
                            <p:stCondLst>
                              <p:cond delay="0"/>
                            </p:stCondLst>
                            <p:childTnLst>
                              <p:par>
                                <p:cTn id="6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4" fill="hold">
                      <p:stCondLst>
                        <p:cond delay="indefinite"/>
                      </p:stCondLst>
                      <p:childTnLst>
                        <p:par>
                          <p:cTn id="625" fill="hold">
                            <p:stCondLst>
                              <p:cond delay="0"/>
                            </p:stCondLst>
                            <p:childTnLst>
                              <p:par>
                                <p:cTn id="6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9" fill="hold">
                      <p:stCondLst>
                        <p:cond delay="indefinite"/>
                      </p:stCondLst>
                      <p:childTnLst>
                        <p:par>
                          <p:cTn id="630" fill="hold">
                            <p:stCondLst>
                              <p:cond delay="0"/>
                            </p:stCondLst>
                            <p:childTnLst>
                              <p:par>
                                <p:cTn id="6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4" fill="hold">
                      <p:stCondLst>
                        <p:cond delay="indefinite"/>
                      </p:stCondLst>
                      <p:childTnLst>
                        <p:par>
                          <p:cTn id="635" fill="hold">
                            <p:stCondLst>
                              <p:cond delay="0"/>
                            </p:stCondLst>
                            <p:childTnLst>
                              <p:par>
                                <p:cTn id="6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8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9" fill="hold">
                      <p:stCondLst>
                        <p:cond delay="indefinite"/>
                      </p:stCondLst>
                      <p:childTnLst>
                        <p:par>
                          <p:cTn id="640" fill="hold">
                            <p:stCondLst>
                              <p:cond delay="0"/>
                            </p:stCondLst>
                            <p:childTnLst>
                              <p:par>
                                <p:cTn id="6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3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4" fill="hold">
                      <p:stCondLst>
                        <p:cond delay="indefinite"/>
                      </p:stCondLst>
                      <p:childTnLst>
                        <p:par>
                          <p:cTn id="645" fill="hold">
                            <p:stCondLst>
                              <p:cond delay="0"/>
                            </p:stCondLst>
                            <p:childTnLst>
                              <p:par>
                                <p:cTn id="6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9" fill="hold">
                      <p:stCondLst>
                        <p:cond delay="indefinite"/>
                      </p:stCondLst>
                      <p:childTnLst>
                        <p:par>
                          <p:cTn id="650" fill="hold">
                            <p:stCondLst>
                              <p:cond delay="0"/>
                            </p:stCondLst>
                            <p:childTnLst>
                              <p:par>
                                <p:cTn id="6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4" fill="hold">
                      <p:stCondLst>
                        <p:cond delay="indefinite"/>
                      </p:stCondLst>
                      <p:childTnLst>
                        <p:par>
                          <p:cTn id="655" fill="hold">
                            <p:stCondLst>
                              <p:cond delay="0"/>
                            </p:stCondLst>
                            <p:childTnLst>
                              <p:par>
                                <p:cTn id="6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9" fill="hold">
                      <p:stCondLst>
                        <p:cond delay="indefinite"/>
                      </p:stCondLst>
                      <p:childTnLst>
                        <p:par>
                          <p:cTn id="660" fill="hold">
                            <p:stCondLst>
                              <p:cond delay="0"/>
                            </p:stCondLst>
                            <p:childTnLst>
                              <p:par>
                                <p:cTn id="6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4" fill="hold">
                      <p:stCondLst>
                        <p:cond delay="indefinite"/>
                      </p:stCondLst>
                      <p:childTnLst>
                        <p:par>
                          <p:cTn id="665" fill="hold">
                            <p:stCondLst>
                              <p:cond delay="0"/>
                            </p:stCondLst>
                            <p:childTnLst>
                              <p:par>
                                <p:cTn id="6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9" fill="hold">
                      <p:stCondLst>
                        <p:cond delay="indefinite"/>
                      </p:stCondLst>
                      <p:childTnLst>
                        <p:par>
                          <p:cTn id="670" fill="hold">
                            <p:stCondLst>
                              <p:cond delay="0"/>
                            </p:stCondLst>
                            <p:childTnLst>
                              <p:par>
                                <p:cTn id="6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4" fill="hold">
                      <p:stCondLst>
                        <p:cond delay="indefinite"/>
                      </p:stCondLst>
                      <p:childTnLst>
                        <p:par>
                          <p:cTn id="675" fill="hold">
                            <p:stCondLst>
                              <p:cond delay="0"/>
                            </p:stCondLst>
                            <p:childTnLst>
                              <p:par>
                                <p:cTn id="6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8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9" fill="hold">
                      <p:stCondLst>
                        <p:cond delay="indefinite"/>
                      </p:stCondLst>
                      <p:childTnLst>
                        <p:par>
                          <p:cTn id="680" fill="hold">
                            <p:stCondLst>
                              <p:cond delay="0"/>
                            </p:stCondLst>
                            <p:childTnLst>
                              <p:par>
                                <p:cTn id="6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4" fill="hold">
                      <p:stCondLst>
                        <p:cond delay="indefinite"/>
                      </p:stCondLst>
                      <p:childTnLst>
                        <p:par>
                          <p:cTn id="685" fill="hold">
                            <p:stCondLst>
                              <p:cond delay="0"/>
                            </p:stCondLst>
                            <p:childTnLst>
                              <p:par>
                                <p:cTn id="6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9" fill="hold">
                      <p:stCondLst>
                        <p:cond delay="indefinite"/>
                      </p:stCondLst>
                      <p:childTnLst>
                        <p:par>
                          <p:cTn id="690" fill="hold">
                            <p:stCondLst>
                              <p:cond delay="0"/>
                            </p:stCondLst>
                            <p:childTnLst>
                              <p:par>
                                <p:cTn id="6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3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4" fill="hold">
                      <p:stCondLst>
                        <p:cond delay="indefinite"/>
                      </p:stCondLst>
                      <p:childTnLst>
                        <p:par>
                          <p:cTn id="695" fill="hold">
                            <p:stCondLst>
                              <p:cond delay="0"/>
                            </p:stCondLst>
                            <p:childTnLst>
                              <p:par>
                                <p:cTn id="6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9" fill="hold">
                      <p:stCondLst>
                        <p:cond delay="indefinite"/>
                      </p:stCondLst>
                      <p:childTnLst>
                        <p:par>
                          <p:cTn id="700" fill="hold">
                            <p:stCondLst>
                              <p:cond delay="0"/>
                            </p:stCondLst>
                            <p:childTnLst>
                              <p:par>
                                <p:cTn id="7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4" fill="hold">
                      <p:stCondLst>
                        <p:cond delay="indefinite"/>
                      </p:stCondLst>
                      <p:childTnLst>
                        <p:par>
                          <p:cTn id="705" fill="hold">
                            <p:stCondLst>
                              <p:cond delay="0"/>
                            </p:stCondLst>
                            <p:childTnLst>
                              <p:par>
                                <p:cTn id="70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9" fill="hold">
                      <p:stCondLst>
                        <p:cond delay="indefinite"/>
                      </p:stCondLst>
                      <p:childTnLst>
                        <p:par>
                          <p:cTn id="710" fill="hold">
                            <p:stCondLst>
                              <p:cond delay="0"/>
                            </p:stCondLst>
                            <p:childTnLst>
                              <p:par>
                                <p:cTn id="7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4" fill="hold">
                      <p:stCondLst>
                        <p:cond delay="indefinite"/>
                      </p:stCondLst>
                      <p:childTnLst>
                        <p:par>
                          <p:cTn id="715" fill="hold">
                            <p:stCondLst>
                              <p:cond delay="0"/>
                            </p:stCondLst>
                            <p:childTnLst>
                              <p:par>
                                <p:cTn id="7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8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9" fill="hold">
                      <p:stCondLst>
                        <p:cond delay="indefinite"/>
                      </p:stCondLst>
                      <p:childTnLst>
                        <p:par>
                          <p:cTn id="720" fill="hold">
                            <p:stCondLst>
                              <p:cond delay="0"/>
                            </p:stCondLst>
                            <p:childTnLst>
                              <p:par>
                                <p:cTn id="7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3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4" fill="hold">
                      <p:stCondLst>
                        <p:cond delay="indefinite"/>
                      </p:stCondLst>
                      <p:childTnLst>
                        <p:par>
                          <p:cTn id="725" fill="hold">
                            <p:stCondLst>
                              <p:cond delay="0"/>
                            </p:stCondLst>
                            <p:childTnLst>
                              <p:par>
                                <p:cTn id="7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8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9" fill="hold">
                      <p:stCondLst>
                        <p:cond delay="indefinite"/>
                      </p:stCondLst>
                      <p:childTnLst>
                        <p:par>
                          <p:cTn id="730" fill="hold">
                            <p:stCondLst>
                              <p:cond delay="0"/>
                            </p:stCondLst>
                            <p:childTnLst>
                              <p:par>
                                <p:cTn id="7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4" fill="hold">
                            <p:stCondLst>
                              <p:cond delay="500"/>
                            </p:stCondLst>
                            <p:childTnLst>
                              <p:par>
                                <p:cTn id="7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7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" grpId="0"/>
      <p:bldP spid="139" grpId="0" animBg="1"/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5" grpId="0"/>
      <p:bldP spid="6" grpId="0"/>
      <p:bldP spid="7" grpId="0"/>
      <p:bldP spid="8" grpId="0"/>
      <p:bldP spid="9" grpId="0"/>
      <p:bldP spid="10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4" grpId="0" build="p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7" grpId="2" animBg="1"/>
      <p:bldP spid="37" grpId="3" animBg="1"/>
      <p:bldP spid="38" grpId="0"/>
      <p:bldP spid="38" grpId="1"/>
      <p:bldP spid="39" grpId="0"/>
      <p:bldP spid="39" grpId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2" grpId="2" animBg="1"/>
      <p:bldP spid="42" grpId="3" animBg="1"/>
      <p:bldP spid="43" grpId="0"/>
      <p:bldP spid="43" grpId="1"/>
      <p:bldP spid="44" grpId="0"/>
      <p:bldP spid="44" grpId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7" grpId="2" animBg="1"/>
      <p:bldP spid="47" grpId="3" animBg="1"/>
      <p:bldP spid="48" grpId="0"/>
      <p:bldP spid="48" grpId="1"/>
      <p:bldP spid="49" grpId="0"/>
      <p:bldP spid="49" grpId="1"/>
      <p:bldP spid="50" grpId="0"/>
      <p:bldP spid="51" grpId="0"/>
      <p:bldP spid="52" grpId="0"/>
      <p:bldP spid="53" grpId="0"/>
      <p:bldP spid="54" grpId="0"/>
      <p:bldP spid="55" grpId="0"/>
      <p:bldP spid="65" grpId="0"/>
      <p:bldP spid="66" grpId="0"/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  <p:bldP spid="77" grpId="0"/>
      <p:bldP spid="78" grpId="0"/>
      <p:bldP spid="79" grpId="0"/>
      <p:bldP spid="80" grpId="0"/>
      <p:bldP spid="81" grpId="0"/>
      <p:bldP spid="83" grpId="0"/>
      <p:bldP spid="84" grpId="0"/>
      <p:bldP spid="85" grpId="0"/>
      <p:bldP spid="86" grpId="0"/>
      <p:bldP spid="87" grpId="0"/>
      <p:bldP spid="88" grpId="0"/>
      <p:bldP spid="90" grpId="0"/>
      <p:bldP spid="91" grpId="0"/>
      <p:bldP spid="92" grpId="0"/>
      <p:bldP spid="93" grpId="0"/>
      <p:bldP spid="94" grpId="0"/>
      <p:bldP spid="95" grpId="0"/>
      <p:bldP spid="96" grpId="0"/>
      <p:bldP spid="97" grpId="0"/>
      <p:bldP spid="98" grpId="0"/>
      <p:bldP spid="102" grpId="0" animBg="1"/>
      <p:bldP spid="102" grpId="1" animBg="1"/>
      <p:bldP spid="103" grpId="0"/>
      <p:bldP spid="103" grpId="1"/>
      <p:bldP spid="110" grpId="0" animBg="1"/>
      <p:bldP spid="110" grpId="1" animBg="1"/>
      <p:bldP spid="111" grpId="0" animBg="1"/>
      <p:bldP spid="111" grpId="1" animBg="1"/>
      <p:bldP spid="112" grpId="0" animBg="1"/>
      <p:bldP spid="112" grpId="1" animBg="1"/>
      <p:bldP spid="113" grpId="0" animBg="1"/>
      <p:bldP spid="113" grpId="1" animBg="1"/>
      <p:bldP spid="114" grpId="0" animBg="1"/>
      <p:bldP spid="114" grpId="1" animBg="1"/>
      <p:bldP spid="115" grpId="0" animBg="1"/>
      <p:bldP spid="115" grpId="1" animBg="1"/>
      <p:bldP spid="116" grpId="0" animBg="1"/>
      <p:bldP spid="116" grpId="1" animBg="1"/>
      <p:bldP spid="117" grpId="0" animBg="1"/>
      <p:bldP spid="117" grpId="1" animBg="1"/>
      <p:bldP spid="118" grpId="0" animBg="1"/>
      <p:bldP spid="118" grpId="1" animBg="1"/>
      <p:bldP spid="119" grpId="0"/>
      <p:bldP spid="120" grpId="0"/>
      <p:bldP spid="121" grpId="0"/>
      <p:bldP spid="136" grpId="0"/>
      <p:bldP spid="137" grpId="0"/>
      <p:bldP spid="13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Rounded Rectangle 145"/>
          <p:cNvSpPr/>
          <p:nvPr/>
        </p:nvSpPr>
        <p:spPr>
          <a:xfrm>
            <a:off x="3286156" y="2199834"/>
            <a:ext cx="277839" cy="254373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42" name="Rounded Rectangle 141"/>
          <p:cNvSpPr/>
          <p:nvPr/>
        </p:nvSpPr>
        <p:spPr>
          <a:xfrm>
            <a:off x="2461497" y="2200726"/>
            <a:ext cx="277839" cy="254373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39" name="Rounded Rectangle 138"/>
          <p:cNvSpPr/>
          <p:nvPr/>
        </p:nvSpPr>
        <p:spPr>
          <a:xfrm>
            <a:off x="3485645" y="1168531"/>
            <a:ext cx="876616" cy="304267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83" name="Double Bracket 82"/>
          <p:cNvSpPr/>
          <p:nvPr/>
        </p:nvSpPr>
        <p:spPr>
          <a:xfrm>
            <a:off x="2045289" y="2199594"/>
            <a:ext cx="1644687" cy="624548"/>
          </a:xfrm>
          <a:prstGeom prst="bracketPair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380321" y="2394073"/>
            <a:ext cx="263224" cy="276606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6" name="Rectangle 9"/>
          <p:cNvSpPr>
            <a:spLocks noChangeArrowheads="1"/>
          </p:cNvSpPr>
          <p:nvPr/>
        </p:nvSpPr>
        <p:spPr bwMode="auto">
          <a:xfrm>
            <a:off x="522550" y="277803"/>
            <a:ext cx="78159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tabLst>
                <a:tab pos="341313" algn="l"/>
                <a:tab pos="508000" algn="l"/>
                <a:tab pos="514350" algn="l"/>
              </a:tabLst>
              <a:defRPr/>
            </a:pPr>
            <a:r>
              <a:rPr lang="en-US" sz="1600" kern="0" dirty="0" smtClean="0">
                <a:solidFill>
                  <a:srgbClr val="0000FF"/>
                </a:solidFill>
                <a:latin typeface="Bookman Old Style" pitchFamily="18" charset="0"/>
              </a:rPr>
              <a:t>Q.  Find </a:t>
            </a:r>
            <a:r>
              <a:rPr lang="en-US" sz="1600" i="1" kern="0" dirty="0" smtClean="0">
                <a:solidFill>
                  <a:srgbClr val="0000FF"/>
                </a:solidFill>
                <a:latin typeface="Bookman Old Style" pitchFamily="18" charset="0"/>
              </a:rPr>
              <a:t>k</a:t>
            </a:r>
            <a:r>
              <a:rPr lang="en-US" sz="1600" kern="0" dirty="0" smtClean="0">
                <a:solidFill>
                  <a:srgbClr val="0000FF"/>
                </a:solidFill>
                <a:latin typeface="Bookman Old Style" pitchFamily="18" charset="0"/>
              </a:rPr>
              <a:t> so that the point P(–4, 6) lies on the line segment</a:t>
            </a:r>
          </a:p>
          <a:p>
            <a:pPr algn="l">
              <a:tabLst>
                <a:tab pos="341313" algn="l"/>
                <a:tab pos="508000" algn="l"/>
                <a:tab pos="514350" algn="l"/>
              </a:tabLst>
              <a:defRPr/>
            </a:pPr>
            <a:r>
              <a:rPr lang="en-US" sz="1600" kern="0" dirty="0" smtClean="0">
                <a:solidFill>
                  <a:srgbClr val="0000FF"/>
                </a:solidFill>
                <a:latin typeface="Bookman Old Style" pitchFamily="18" charset="0"/>
              </a:rPr>
              <a:t> 	 joining A(</a:t>
            </a:r>
            <a:r>
              <a:rPr lang="en-US" sz="1600" i="1" kern="0" dirty="0" smtClean="0">
                <a:solidFill>
                  <a:srgbClr val="0000FF"/>
                </a:solidFill>
                <a:latin typeface="Bookman Old Style" pitchFamily="18" charset="0"/>
              </a:rPr>
              <a:t>k</a:t>
            </a:r>
            <a:r>
              <a:rPr lang="en-US" sz="1600" kern="0" dirty="0" smtClean="0">
                <a:solidFill>
                  <a:srgbClr val="0000FF"/>
                </a:solidFill>
                <a:latin typeface="Bookman Old Style" pitchFamily="18" charset="0"/>
              </a:rPr>
              <a:t>, 10) and B(3, –8).</a:t>
            </a:r>
          </a:p>
          <a:p>
            <a:pPr algn="l">
              <a:tabLst>
                <a:tab pos="341313" algn="l"/>
                <a:tab pos="508000" algn="l"/>
                <a:tab pos="514350" algn="l"/>
              </a:tabLst>
              <a:defRPr/>
            </a:pPr>
            <a:r>
              <a:rPr lang="en-US" sz="1600" kern="0" dirty="0" smtClean="0">
                <a:solidFill>
                  <a:srgbClr val="0000FF"/>
                </a:solidFill>
                <a:latin typeface="Bookman Old Style" pitchFamily="18" charset="0"/>
              </a:rPr>
              <a:t> 	 Also, find the ratio in which P divides AB.</a:t>
            </a:r>
            <a:endParaRPr lang="en-US" sz="1600" kern="0" dirty="0">
              <a:solidFill>
                <a:srgbClr val="0000FF"/>
              </a:solidFill>
              <a:latin typeface="Bookman Old Style" pitchFamily="18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186412" y="1168052"/>
            <a:ext cx="2273720" cy="304267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1338870" y="2341310"/>
            <a:ext cx="77918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x  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 =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2028381" y="2122883"/>
            <a:ext cx="786685" cy="338554"/>
            <a:chOff x="4058365" y="5143500"/>
            <a:chExt cx="786685" cy="338554"/>
          </a:xfrm>
        </p:grpSpPr>
        <p:sp>
          <p:nvSpPr>
            <p:cNvPr id="19" name="Rectangle 4"/>
            <p:cNvSpPr>
              <a:spLocks noChangeArrowheads="1"/>
            </p:cNvSpPr>
            <p:nvPr/>
          </p:nvSpPr>
          <p:spPr bwMode="auto">
            <a:xfrm>
              <a:off x="4058365" y="5143500"/>
              <a:ext cx="586485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 smtClean="0">
                  <a:solidFill>
                    <a:prstClr val="black"/>
                  </a:solidFill>
                  <a:latin typeface="Bookman Old Style" pitchFamily="18" charset="0"/>
                </a:rPr>
                <a:t>m</a:t>
              </a:r>
              <a:r>
                <a:rPr lang="en-US" sz="1600" baseline="-25000" dirty="0">
                  <a:solidFill>
                    <a:prstClr val="black"/>
                  </a:solidFill>
                  <a:latin typeface="Bookman Old Style" pitchFamily="18" charset="0"/>
                </a:rPr>
                <a:t>1</a:t>
              </a:r>
              <a:endParaRPr lang="en-US" sz="1600" i="1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20" name="Rectangle 4"/>
            <p:cNvSpPr>
              <a:spLocks noChangeArrowheads="1"/>
            </p:cNvSpPr>
            <p:nvPr/>
          </p:nvSpPr>
          <p:spPr bwMode="auto">
            <a:xfrm>
              <a:off x="4419054" y="5143500"/>
              <a:ext cx="42599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 smtClean="0">
                  <a:solidFill>
                    <a:prstClr val="black"/>
                  </a:solidFill>
                  <a:latin typeface="Bookman Old Style" pitchFamily="18" charset="0"/>
                </a:rPr>
                <a:t>x</a:t>
              </a:r>
              <a:r>
                <a:rPr lang="en-US" sz="1600" baseline="-25000" dirty="0" smtClean="0">
                  <a:solidFill>
                    <a:prstClr val="black"/>
                  </a:solidFill>
                  <a:latin typeface="Bookman Old Style" pitchFamily="18" charset="0"/>
                </a:rPr>
                <a:t>2</a:t>
              </a:r>
              <a:endParaRPr lang="en-US" sz="1600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21" name="Rectangle 4"/>
          <p:cNvSpPr>
            <a:spLocks noChangeArrowheads="1"/>
          </p:cNvSpPr>
          <p:nvPr/>
        </p:nvSpPr>
        <p:spPr bwMode="auto">
          <a:xfrm>
            <a:off x="2688572" y="2122883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2092324" y="2514883"/>
            <a:ext cx="142653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/>
          <p:cNvGrpSpPr/>
          <p:nvPr/>
        </p:nvGrpSpPr>
        <p:grpSpPr>
          <a:xfrm>
            <a:off x="2770138" y="2122883"/>
            <a:ext cx="865724" cy="338554"/>
            <a:chOff x="4719208" y="5143500"/>
            <a:chExt cx="865724" cy="338554"/>
          </a:xfrm>
        </p:grpSpPr>
        <p:sp>
          <p:nvSpPr>
            <p:cNvPr id="24" name="Rectangle 4"/>
            <p:cNvSpPr>
              <a:spLocks noChangeArrowheads="1"/>
            </p:cNvSpPr>
            <p:nvPr/>
          </p:nvSpPr>
          <p:spPr bwMode="auto">
            <a:xfrm>
              <a:off x="4719208" y="5143500"/>
              <a:ext cx="67241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 smtClean="0">
                  <a:solidFill>
                    <a:prstClr val="black"/>
                  </a:solidFill>
                  <a:latin typeface="Bookman Old Style" pitchFamily="18" charset="0"/>
                </a:rPr>
                <a:t>m</a:t>
              </a:r>
              <a:r>
                <a:rPr lang="en-US" sz="1600" i="1" baseline="-25000" dirty="0" smtClean="0">
                  <a:solidFill>
                    <a:prstClr val="black"/>
                  </a:solidFill>
                  <a:latin typeface="Bookman Old Style" pitchFamily="18" charset="0"/>
                </a:rPr>
                <a:t>2</a:t>
              </a:r>
              <a:endParaRPr lang="en-US" sz="1600" i="1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25" name="Rectangle 4"/>
            <p:cNvSpPr>
              <a:spLocks noChangeArrowheads="1"/>
            </p:cNvSpPr>
            <p:nvPr/>
          </p:nvSpPr>
          <p:spPr bwMode="auto">
            <a:xfrm>
              <a:off x="5158936" y="5143500"/>
              <a:ext cx="42599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 smtClean="0">
                  <a:solidFill>
                    <a:prstClr val="black"/>
                  </a:solidFill>
                  <a:latin typeface="Bookman Old Style" pitchFamily="18" charset="0"/>
                </a:rPr>
                <a:t>x</a:t>
              </a:r>
              <a:r>
                <a:rPr lang="en-US" sz="1600" baseline="-25000" dirty="0" smtClean="0">
                  <a:solidFill>
                    <a:prstClr val="black"/>
                  </a:solidFill>
                  <a:latin typeface="Bookman Old Style" pitchFamily="18" charset="0"/>
                </a:rPr>
                <a:t>1</a:t>
              </a:r>
              <a:endParaRPr lang="en-US" sz="1600" baseline="-250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26" name="Rectangle 4"/>
          <p:cNvSpPr>
            <a:spLocks noChangeArrowheads="1"/>
          </p:cNvSpPr>
          <p:nvPr/>
        </p:nvSpPr>
        <p:spPr bwMode="auto">
          <a:xfrm>
            <a:off x="2155824" y="2456258"/>
            <a:ext cx="126925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 + </a:t>
            </a: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28" name="Rectangle 4"/>
          <p:cNvSpPr>
            <a:spLocks noChangeArrowheads="1"/>
          </p:cNvSpPr>
          <p:nvPr/>
        </p:nvSpPr>
        <p:spPr bwMode="auto">
          <a:xfrm>
            <a:off x="1209694" y="1137961"/>
            <a:ext cx="14461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just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A (–6, 10),</a:t>
            </a:r>
            <a:endParaRPr lang="en-US" sz="160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29" name="Rectangle 4"/>
          <p:cNvSpPr>
            <a:spLocks noChangeArrowheads="1"/>
          </p:cNvSpPr>
          <p:nvPr/>
        </p:nvSpPr>
        <p:spPr bwMode="auto">
          <a:xfrm>
            <a:off x="2402840" y="1137961"/>
            <a:ext cx="152400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just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B (3, –8),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0" name="Rectangle 4"/>
          <p:cNvSpPr>
            <a:spLocks noChangeArrowheads="1"/>
          </p:cNvSpPr>
          <p:nvPr/>
        </p:nvSpPr>
        <p:spPr bwMode="auto">
          <a:xfrm>
            <a:off x="1668018" y="3055257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sp>
        <p:nvSpPr>
          <p:cNvPr id="31" name="Rectangle 4"/>
          <p:cNvSpPr>
            <a:spLocks noChangeArrowheads="1"/>
          </p:cNvSpPr>
          <p:nvPr/>
        </p:nvSpPr>
        <p:spPr bwMode="auto">
          <a:xfrm>
            <a:off x="2077917" y="2857448"/>
            <a:ext cx="56242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2" name="Rectangle 4"/>
          <p:cNvSpPr>
            <a:spLocks noChangeArrowheads="1"/>
          </p:cNvSpPr>
          <p:nvPr/>
        </p:nvSpPr>
        <p:spPr bwMode="auto">
          <a:xfrm>
            <a:off x="2410821" y="2857448"/>
            <a:ext cx="70355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(3)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3" name="Rectangle 4"/>
          <p:cNvSpPr>
            <a:spLocks noChangeArrowheads="1"/>
          </p:cNvSpPr>
          <p:nvPr/>
        </p:nvSpPr>
        <p:spPr bwMode="auto">
          <a:xfrm>
            <a:off x="2731156" y="2857448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4" name="Rectangle 4"/>
          <p:cNvSpPr>
            <a:spLocks noChangeArrowheads="1"/>
          </p:cNvSpPr>
          <p:nvPr/>
        </p:nvSpPr>
        <p:spPr bwMode="auto">
          <a:xfrm>
            <a:off x="2965545" y="2857448"/>
            <a:ext cx="54386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5" name="Rectangle 4"/>
          <p:cNvSpPr>
            <a:spLocks noChangeArrowheads="1"/>
          </p:cNvSpPr>
          <p:nvPr/>
        </p:nvSpPr>
        <p:spPr bwMode="auto">
          <a:xfrm>
            <a:off x="3336228" y="2857448"/>
            <a:ext cx="72520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(–6)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36" name="Straight Connector 35"/>
          <p:cNvCxnSpPr/>
          <p:nvPr/>
        </p:nvCxnSpPr>
        <p:spPr>
          <a:xfrm>
            <a:off x="2163416" y="3220873"/>
            <a:ext cx="174336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4"/>
          <p:cNvSpPr>
            <a:spLocks noChangeArrowheads="1"/>
          </p:cNvSpPr>
          <p:nvPr/>
        </p:nvSpPr>
        <p:spPr bwMode="auto">
          <a:xfrm>
            <a:off x="2443500" y="3190823"/>
            <a:ext cx="59150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8" name="Rectangle 4"/>
          <p:cNvSpPr>
            <a:spLocks noChangeArrowheads="1"/>
          </p:cNvSpPr>
          <p:nvPr/>
        </p:nvSpPr>
        <p:spPr bwMode="auto">
          <a:xfrm>
            <a:off x="2848723" y="3190823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9" name="Rectangle 4"/>
          <p:cNvSpPr>
            <a:spLocks noChangeArrowheads="1"/>
          </p:cNvSpPr>
          <p:nvPr/>
        </p:nvSpPr>
        <p:spPr bwMode="auto">
          <a:xfrm>
            <a:off x="3056777" y="3190823"/>
            <a:ext cx="56338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0" name="Rectangle 4"/>
          <p:cNvSpPr>
            <a:spLocks noChangeArrowheads="1"/>
          </p:cNvSpPr>
          <p:nvPr/>
        </p:nvSpPr>
        <p:spPr bwMode="auto">
          <a:xfrm>
            <a:off x="1213243" y="1776447"/>
            <a:ext cx="375683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u="sng" dirty="0">
                <a:solidFill>
                  <a:srgbClr val="FF0000"/>
                </a:solidFill>
                <a:latin typeface="Bookman Old Style" pitchFamily="18" charset="0"/>
              </a:rPr>
              <a:t>By using section </a:t>
            </a:r>
            <a:r>
              <a:rPr lang="en-US" sz="1600" u="sng" dirty="0" smtClean="0">
                <a:solidFill>
                  <a:srgbClr val="FF0000"/>
                </a:solidFill>
                <a:latin typeface="Bookman Old Style" pitchFamily="18" charset="0"/>
              </a:rPr>
              <a:t>formula, </a:t>
            </a:r>
            <a:r>
              <a:rPr lang="en-US" sz="1600" u="sng" dirty="0">
                <a:solidFill>
                  <a:srgbClr val="FF0000"/>
                </a:solidFill>
                <a:latin typeface="Bookman Old Style" pitchFamily="18" charset="0"/>
              </a:rPr>
              <a:t>we get </a:t>
            </a:r>
          </a:p>
        </p:txBody>
      </p:sp>
      <p:sp>
        <p:nvSpPr>
          <p:cNvPr id="51" name="Rectangle 4"/>
          <p:cNvSpPr>
            <a:spLocks noChangeArrowheads="1"/>
          </p:cNvSpPr>
          <p:nvPr/>
        </p:nvSpPr>
        <p:spPr bwMode="auto">
          <a:xfrm>
            <a:off x="522550" y="1174622"/>
            <a:ext cx="68222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Sol.</a:t>
            </a:r>
            <a:endParaRPr lang="en-US" sz="160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52" name="Rectangle 4"/>
          <p:cNvSpPr>
            <a:spLocks noChangeArrowheads="1"/>
          </p:cNvSpPr>
          <p:nvPr/>
        </p:nvSpPr>
        <p:spPr bwMode="auto">
          <a:xfrm>
            <a:off x="4331415" y="1116941"/>
            <a:ext cx="126084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:</a:t>
            </a: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2 </a:t>
            </a: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= ?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6" name="Rectangular Callout 55"/>
          <p:cNvSpPr/>
          <p:nvPr/>
        </p:nvSpPr>
        <p:spPr>
          <a:xfrm>
            <a:off x="734130" y="586592"/>
            <a:ext cx="1758146" cy="418447"/>
          </a:xfrm>
          <a:prstGeom prst="wedgeRectCallout">
            <a:avLst>
              <a:gd name="adj1" fmla="val -3080"/>
              <a:gd name="adj2" fmla="val 107538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794110" y="660124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713072" y="606952"/>
            <a:ext cx="9749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1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</a:t>
            </a:r>
            <a:r>
              <a:rPr lang="en-US" sz="1600" kern="0" dirty="0">
                <a:solidFill>
                  <a:prstClr val="white"/>
                </a:solidFill>
                <a:latin typeface="Bookman Old Style" pitchFamily="18" charset="0"/>
              </a:rPr>
              <a:t>–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6,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1507824" y="606952"/>
            <a:ext cx="10374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1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–10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1" name="Rectangular Callout 60"/>
          <p:cNvSpPr/>
          <p:nvPr/>
        </p:nvSpPr>
        <p:spPr>
          <a:xfrm>
            <a:off x="2624509" y="609221"/>
            <a:ext cx="1623619" cy="418447"/>
          </a:xfrm>
          <a:prstGeom prst="wedgeRectCallout">
            <a:avLst>
              <a:gd name="adj1" fmla="val -48360"/>
              <a:gd name="adj2" fmla="val 103397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2669775" y="682753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2583956" y="629581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2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3,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3363981" y="629581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2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–8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69" name="Group 68"/>
          <p:cNvGrpSpPr/>
          <p:nvPr/>
        </p:nvGrpSpPr>
        <p:grpSpPr>
          <a:xfrm>
            <a:off x="5496968" y="600450"/>
            <a:ext cx="3140357" cy="741235"/>
            <a:chOff x="2758836" y="2199104"/>
            <a:chExt cx="3140357" cy="741235"/>
          </a:xfrm>
        </p:grpSpPr>
        <p:grpSp>
          <p:nvGrpSpPr>
            <p:cNvPr id="70" name="Group 69"/>
            <p:cNvGrpSpPr/>
            <p:nvPr/>
          </p:nvGrpSpPr>
          <p:grpSpPr>
            <a:xfrm>
              <a:off x="3111276" y="2546921"/>
              <a:ext cx="2425924" cy="59627"/>
              <a:chOff x="3111276" y="2546921"/>
              <a:chExt cx="2425924" cy="59627"/>
            </a:xfrm>
          </p:grpSpPr>
          <p:cxnSp>
            <p:nvCxnSpPr>
              <p:cNvPr id="77" name="Straight Connector 76"/>
              <p:cNvCxnSpPr/>
              <p:nvPr/>
            </p:nvCxnSpPr>
            <p:spPr>
              <a:xfrm rot="16200000">
                <a:off x="4318178" y="1364848"/>
                <a:ext cx="0" cy="2413804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Oval 77"/>
              <p:cNvSpPr/>
              <p:nvPr/>
            </p:nvSpPr>
            <p:spPr>
              <a:xfrm>
                <a:off x="3120830" y="2546921"/>
                <a:ext cx="54864" cy="548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1600">
                  <a:solidFill>
                    <a:prstClr val="white"/>
                  </a:solidFill>
                </a:endParaRPr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4284726" y="2550414"/>
                <a:ext cx="54864" cy="548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1600">
                  <a:solidFill>
                    <a:prstClr val="white"/>
                  </a:solidFill>
                </a:endParaRPr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5482336" y="2551684"/>
                <a:ext cx="54864" cy="5486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16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71" name="Rectangle 70"/>
            <p:cNvSpPr/>
            <p:nvPr/>
          </p:nvSpPr>
          <p:spPr>
            <a:xfrm>
              <a:off x="2946176" y="2218154"/>
              <a:ext cx="40595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A</a:t>
              </a:r>
              <a:endParaRPr lang="en-IN" sz="1600" baseline="-250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4151658" y="2199104"/>
              <a:ext cx="40595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P</a:t>
              </a:r>
              <a:endParaRPr lang="en-IN" sz="1600" baseline="-250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5334223" y="2205743"/>
              <a:ext cx="40595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B</a:t>
              </a:r>
              <a:endParaRPr lang="en-IN" sz="1600" baseline="-250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2758836" y="2601785"/>
              <a:ext cx="99999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(–6, 10)</a:t>
              </a:r>
              <a:endParaRPr lang="en-IN" sz="1600" baseline="-250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3867869" y="2592804"/>
              <a:ext cx="83371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(–4, 6)</a:t>
              </a:r>
              <a:endParaRPr lang="en-IN" sz="1600" baseline="-250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5065479" y="2592804"/>
              <a:ext cx="83371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(3, –8)</a:t>
              </a:r>
              <a:endParaRPr lang="en-IN" sz="1600" baseline="-250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84" name="Double Bracket 83"/>
          <p:cNvSpPr/>
          <p:nvPr/>
        </p:nvSpPr>
        <p:spPr>
          <a:xfrm>
            <a:off x="2077917" y="2902459"/>
            <a:ext cx="1983519" cy="612242"/>
          </a:xfrm>
          <a:prstGeom prst="bracketPair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85" name="Rectangle 4"/>
          <p:cNvSpPr>
            <a:spLocks noChangeArrowheads="1"/>
          </p:cNvSpPr>
          <p:nvPr/>
        </p:nvSpPr>
        <p:spPr bwMode="auto">
          <a:xfrm>
            <a:off x="1317850" y="3053635"/>
            <a:ext cx="86025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just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–4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6" name="Rectangle 4"/>
          <p:cNvSpPr>
            <a:spLocks noChangeArrowheads="1"/>
          </p:cNvSpPr>
          <p:nvPr/>
        </p:nvSpPr>
        <p:spPr bwMode="auto">
          <a:xfrm>
            <a:off x="1668018" y="3788560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=</a:t>
            </a:r>
          </a:p>
        </p:txBody>
      </p:sp>
      <p:sp>
        <p:nvSpPr>
          <p:cNvPr id="87" name="Rectangle 4"/>
          <p:cNvSpPr>
            <a:spLocks noChangeArrowheads="1"/>
          </p:cNvSpPr>
          <p:nvPr/>
        </p:nvSpPr>
        <p:spPr bwMode="auto">
          <a:xfrm>
            <a:off x="2077917" y="3590751"/>
            <a:ext cx="76552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3m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8" name="Rectangle 4"/>
          <p:cNvSpPr>
            <a:spLocks noChangeArrowheads="1"/>
          </p:cNvSpPr>
          <p:nvPr/>
        </p:nvSpPr>
        <p:spPr bwMode="auto">
          <a:xfrm>
            <a:off x="2698498" y="3590751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9" name="Rectangle 4"/>
          <p:cNvSpPr>
            <a:spLocks noChangeArrowheads="1"/>
          </p:cNvSpPr>
          <p:nvPr/>
        </p:nvSpPr>
        <p:spPr bwMode="auto">
          <a:xfrm>
            <a:off x="2965544" y="3590751"/>
            <a:ext cx="81244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6m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90" name="Straight Connector 89"/>
          <p:cNvCxnSpPr/>
          <p:nvPr/>
        </p:nvCxnSpPr>
        <p:spPr>
          <a:xfrm>
            <a:off x="2163162" y="3943290"/>
            <a:ext cx="144079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tangle 4"/>
          <p:cNvSpPr>
            <a:spLocks noChangeArrowheads="1"/>
          </p:cNvSpPr>
          <p:nvPr/>
        </p:nvSpPr>
        <p:spPr bwMode="auto">
          <a:xfrm>
            <a:off x="2323754" y="3924126"/>
            <a:ext cx="59150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92" name="Rectangle 4"/>
          <p:cNvSpPr>
            <a:spLocks noChangeArrowheads="1"/>
          </p:cNvSpPr>
          <p:nvPr/>
        </p:nvSpPr>
        <p:spPr bwMode="auto">
          <a:xfrm>
            <a:off x="2728977" y="3924126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93" name="Rectangle 4"/>
          <p:cNvSpPr>
            <a:spLocks noChangeArrowheads="1"/>
          </p:cNvSpPr>
          <p:nvPr/>
        </p:nvSpPr>
        <p:spPr bwMode="auto">
          <a:xfrm>
            <a:off x="2937031" y="3924126"/>
            <a:ext cx="56338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02" name="Double Bracket 101"/>
          <p:cNvSpPr/>
          <p:nvPr/>
        </p:nvSpPr>
        <p:spPr>
          <a:xfrm>
            <a:off x="2048257" y="3628900"/>
            <a:ext cx="1703146" cy="673466"/>
          </a:xfrm>
          <a:prstGeom prst="bracketPair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103" name="Rectangle 4"/>
          <p:cNvSpPr>
            <a:spLocks noChangeArrowheads="1"/>
          </p:cNvSpPr>
          <p:nvPr/>
        </p:nvSpPr>
        <p:spPr bwMode="auto">
          <a:xfrm>
            <a:off x="1296830" y="3744898"/>
            <a:ext cx="86025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just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–4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13" name="Rounded Rectangle 112"/>
          <p:cNvSpPr/>
          <p:nvPr/>
        </p:nvSpPr>
        <p:spPr bwMode="auto">
          <a:xfrm rot="10800000" flipH="1" flipV="1">
            <a:off x="837729" y="3279144"/>
            <a:ext cx="4131560" cy="763406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1219429" y="3373142"/>
            <a:ext cx="33403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To find the ratio let us apply section formula</a:t>
            </a:r>
            <a:endParaRPr lang="en-US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15" name="Group 114"/>
          <p:cNvGrpSpPr/>
          <p:nvPr/>
        </p:nvGrpSpPr>
        <p:grpSpPr>
          <a:xfrm>
            <a:off x="950123" y="3315554"/>
            <a:ext cx="2047128" cy="648238"/>
            <a:chOff x="4984379" y="5314950"/>
            <a:chExt cx="2396479" cy="648238"/>
          </a:xfrm>
        </p:grpSpPr>
        <p:grpSp>
          <p:nvGrpSpPr>
            <p:cNvPr id="116" name="Group 115"/>
            <p:cNvGrpSpPr/>
            <p:nvPr/>
          </p:nvGrpSpPr>
          <p:grpSpPr>
            <a:xfrm>
              <a:off x="5563310" y="5314950"/>
              <a:ext cx="1817548" cy="648238"/>
              <a:chOff x="4659313" y="1413460"/>
              <a:chExt cx="1817548" cy="648238"/>
            </a:xfrm>
          </p:grpSpPr>
          <p:sp>
            <p:nvSpPr>
              <p:cNvPr id="121" name="TextBox 120"/>
              <p:cNvSpPr txBox="1"/>
              <p:nvPr/>
            </p:nvSpPr>
            <p:spPr>
              <a:xfrm>
                <a:off x="6178113" y="1549690"/>
                <a:ext cx="29874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dirty="0" smtClean="0">
                    <a:solidFill>
                      <a:srgbClr val="FFFF00"/>
                    </a:solidFill>
                    <a:latin typeface="Bookman Old Style" pitchFamily="18" charset="0"/>
                  </a:rPr>
                  <a:t>,</a:t>
                </a:r>
                <a:endParaRPr lang="en-IN" sz="1600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122" name="TextBox 121"/>
              <p:cNvSpPr txBox="1"/>
              <p:nvPr/>
            </p:nvSpPr>
            <p:spPr>
              <a:xfrm>
                <a:off x="5328207" y="1431044"/>
                <a:ext cx="36067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23" name="Rectangle 122"/>
              <p:cNvSpPr/>
              <p:nvPr/>
            </p:nvSpPr>
            <p:spPr>
              <a:xfrm>
                <a:off x="4659313" y="1413460"/>
                <a:ext cx="879677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24" name="Rectangle 123"/>
              <p:cNvSpPr/>
              <p:nvPr/>
            </p:nvSpPr>
            <p:spPr>
              <a:xfrm>
                <a:off x="5515773" y="1413460"/>
                <a:ext cx="86359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r>
                  <a:rPr lang="en-US" sz="1600" i="1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 </a:t>
                </a: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25" name="TextBox 124"/>
              <p:cNvSpPr txBox="1"/>
              <p:nvPr/>
            </p:nvSpPr>
            <p:spPr>
              <a:xfrm>
                <a:off x="5349607" y="1723144"/>
                <a:ext cx="36067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26" name="Rectangle 125"/>
              <p:cNvSpPr/>
              <p:nvPr/>
            </p:nvSpPr>
            <p:spPr>
              <a:xfrm>
                <a:off x="5565749" y="1705560"/>
                <a:ext cx="552085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baseline="-250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  <p:cxnSp>
          <p:nvCxnSpPr>
            <p:cNvPr id="117" name="Straight Connector 116"/>
            <p:cNvCxnSpPr/>
            <p:nvPr/>
          </p:nvCxnSpPr>
          <p:spPr>
            <a:xfrm>
              <a:off x="5608045" y="5663710"/>
              <a:ext cx="1517274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Rectangle 4"/>
            <p:cNvSpPr>
              <a:spLocks noChangeArrowheads="1"/>
            </p:cNvSpPr>
            <p:nvPr/>
          </p:nvSpPr>
          <p:spPr bwMode="auto">
            <a:xfrm>
              <a:off x="5794978" y="5594103"/>
              <a:ext cx="61666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 smtClean="0">
                  <a:solidFill>
                    <a:srgbClr val="FFFF00"/>
                  </a:solidFill>
                  <a:latin typeface="Bookman Old Style" pitchFamily="18" charset="0"/>
                </a:rPr>
                <a:t>m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</a:rPr>
                <a:t>1</a:t>
              </a:r>
              <a:endParaRPr lang="en-US" sz="1600" baseline="-25000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19" name="Rectangle 4"/>
            <p:cNvSpPr>
              <a:spLocks noChangeArrowheads="1"/>
            </p:cNvSpPr>
            <p:nvPr/>
          </p:nvSpPr>
          <p:spPr bwMode="auto">
            <a:xfrm>
              <a:off x="4984379" y="549275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 smtClean="0">
                  <a:solidFill>
                    <a:srgbClr val="FFFF00"/>
                  </a:solidFill>
                  <a:latin typeface="Bookman Old Style" pitchFamily="18" charset="0"/>
                </a:rPr>
                <a:t>x</a:t>
              </a:r>
              <a:endParaRPr lang="en-US" sz="1600" i="1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20" name="Rectangle 4"/>
            <p:cNvSpPr>
              <a:spLocks noChangeArrowheads="1"/>
            </p:cNvSpPr>
            <p:nvPr/>
          </p:nvSpPr>
          <p:spPr bwMode="auto">
            <a:xfrm>
              <a:off x="5177463" y="549275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>
                  <a:solidFill>
                    <a:srgbClr val="FFFF00"/>
                  </a:solidFill>
                  <a:latin typeface="Bookman Old Style" pitchFamily="18" charset="0"/>
                  <a:sym typeface="Symbol" pitchFamily="18" charset="2"/>
                </a:rPr>
                <a:t>=</a:t>
              </a: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2839036" y="3315554"/>
            <a:ext cx="1985228" cy="643354"/>
            <a:chOff x="7050164" y="5314950"/>
            <a:chExt cx="1985228" cy="643354"/>
          </a:xfrm>
        </p:grpSpPr>
        <p:grpSp>
          <p:nvGrpSpPr>
            <p:cNvPr id="128" name="Group 127"/>
            <p:cNvGrpSpPr/>
            <p:nvPr/>
          </p:nvGrpSpPr>
          <p:grpSpPr>
            <a:xfrm>
              <a:off x="7513964" y="5314950"/>
              <a:ext cx="1483617" cy="643354"/>
              <a:chOff x="6609967" y="1413460"/>
              <a:chExt cx="1483617" cy="643354"/>
            </a:xfrm>
          </p:grpSpPr>
          <p:sp>
            <p:nvSpPr>
              <p:cNvPr id="133" name="TextBox 132"/>
              <p:cNvSpPr txBox="1"/>
              <p:nvPr/>
            </p:nvSpPr>
            <p:spPr>
              <a:xfrm>
                <a:off x="7209795" y="1448628"/>
                <a:ext cx="3080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34" name="Rectangle 133"/>
              <p:cNvSpPr/>
              <p:nvPr/>
            </p:nvSpPr>
            <p:spPr>
              <a:xfrm>
                <a:off x="6609967" y="1413460"/>
                <a:ext cx="6848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y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35" name="Rectangle 134"/>
              <p:cNvSpPr/>
              <p:nvPr/>
            </p:nvSpPr>
            <p:spPr>
              <a:xfrm>
                <a:off x="7408781" y="1413460"/>
                <a:ext cx="6848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y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36" name="TextBox 135"/>
              <p:cNvSpPr txBox="1"/>
              <p:nvPr/>
            </p:nvSpPr>
            <p:spPr>
              <a:xfrm>
                <a:off x="7287818" y="1718260"/>
                <a:ext cx="3080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37" name="Rectangle 136"/>
              <p:cNvSpPr/>
              <p:nvPr/>
            </p:nvSpPr>
            <p:spPr>
              <a:xfrm>
                <a:off x="7503961" y="1700676"/>
                <a:ext cx="47160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m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baseline="-250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  <p:cxnSp>
          <p:nvCxnSpPr>
            <p:cNvPr id="129" name="Straight Connector 128"/>
            <p:cNvCxnSpPr/>
            <p:nvPr/>
          </p:nvCxnSpPr>
          <p:spPr>
            <a:xfrm>
              <a:off x="7562742" y="5663710"/>
              <a:ext cx="1472650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Rectangle 4"/>
            <p:cNvSpPr>
              <a:spLocks noChangeArrowheads="1"/>
            </p:cNvSpPr>
            <p:nvPr/>
          </p:nvSpPr>
          <p:spPr bwMode="auto">
            <a:xfrm>
              <a:off x="7752666" y="5579694"/>
              <a:ext cx="515349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 smtClean="0">
                  <a:solidFill>
                    <a:srgbClr val="FFFF00"/>
                  </a:solidFill>
                  <a:latin typeface="Bookman Old Style" pitchFamily="18" charset="0"/>
                </a:rPr>
                <a:t>m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</a:rPr>
                <a:t>1</a:t>
              </a:r>
              <a:endParaRPr lang="en-US" sz="1600" baseline="-25000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31" name="Rectangle 4"/>
            <p:cNvSpPr>
              <a:spLocks noChangeArrowheads="1"/>
            </p:cNvSpPr>
            <p:nvPr/>
          </p:nvSpPr>
          <p:spPr bwMode="auto">
            <a:xfrm>
              <a:off x="7050164" y="548640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i="1" dirty="0" smtClean="0">
                  <a:solidFill>
                    <a:srgbClr val="FFFF00"/>
                  </a:solidFill>
                  <a:latin typeface="Bookman Old Style" pitchFamily="18" charset="0"/>
                </a:rPr>
                <a:t>y</a:t>
              </a:r>
              <a:endParaRPr lang="en-US" sz="1600" i="1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sp>
          <p:nvSpPr>
            <p:cNvPr id="132" name="Rectangle 4"/>
            <p:cNvSpPr>
              <a:spLocks noChangeArrowheads="1"/>
            </p:cNvSpPr>
            <p:nvPr/>
          </p:nvSpPr>
          <p:spPr bwMode="auto">
            <a:xfrm>
              <a:off x="7246484" y="5486400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>
                  <a:solidFill>
                    <a:srgbClr val="FFFF00"/>
                  </a:solidFill>
                  <a:latin typeface="Bookman Old Style" pitchFamily="18" charset="0"/>
                  <a:sym typeface="Symbol" pitchFamily="18" charset="2"/>
                </a:rPr>
                <a:t>=</a:t>
              </a:r>
            </a:p>
          </p:txBody>
        </p:sp>
      </p:grpSp>
      <p:sp>
        <p:nvSpPr>
          <p:cNvPr id="138" name="Rectangle 4"/>
          <p:cNvSpPr>
            <a:spLocks noChangeArrowheads="1"/>
          </p:cNvSpPr>
          <p:nvPr/>
        </p:nvSpPr>
        <p:spPr bwMode="auto">
          <a:xfrm>
            <a:off x="3327433" y="1137961"/>
            <a:ext cx="125180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P (–4, 6)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40" name="Rectangular Callout 139"/>
          <p:cNvSpPr/>
          <p:nvPr/>
        </p:nvSpPr>
        <p:spPr>
          <a:xfrm>
            <a:off x="4358511" y="593842"/>
            <a:ext cx="1623619" cy="418447"/>
          </a:xfrm>
          <a:prstGeom prst="wedgeRectCallout">
            <a:avLst>
              <a:gd name="adj1" fmla="val -59041"/>
              <a:gd name="adj2" fmla="val 105909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41" name="Rectangle 140"/>
          <p:cNvSpPr/>
          <p:nvPr/>
        </p:nvSpPr>
        <p:spPr>
          <a:xfrm>
            <a:off x="4419017" y="667374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43" name="Rectangle 142"/>
          <p:cNvSpPr/>
          <p:nvPr/>
        </p:nvSpPr>
        <p:spPr>
          <a:xfrm>
            <a:off x="4326786" y="614202"/>
            <a:ext cx="88517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x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–4,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44" name="Rectangle 143"/>
          <p:cNvSpPr/>
          <p:nvPr/>
        </p:nvSpPr>
        <p:spPr>
          <a:xfrm>
            <a:off x="5209403" y="614202"/>
            <a:ext cx="7088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y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6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45" name="Rectangle 4"/>
          <p:cNvSpPr>
            <a:spLocks noChangeArrowheads="1"/>
          </p:cNvSpPr>
          <p:nvPr/>
        </p:nvSpPr>
        <p:spPr bwMode="auto">
          <a:xfrm>
            <a:off x="1205216" y="1515598"/>
            <a:ext cx="521716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l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P divides segment AB in the ratio </a:t>
            </a: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 : </a:t>
            </a: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147" name="AutoShape 30"/>
          <p:cNvSpPr>
            <a:spLocks noChangeArrowheads="1"/>
          </p:cNvSpPr>
          <p:nvPr/>
        </p:nvSpPr>
        <p:spPr bwMode="auto">
          <a:xfrm>
            <a:off x="5090319" y="4019192"/>
            <a:ext cx="3278748" cy="362487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dirty="0" smtClean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148" name="Rectangle 4"/>
          <p:cNvSpPr>
            <a:spLocks noChangeArrowheads="1"/>
          </p:cNvSpPr>
          <p:nvPr/>
        </p:nvSpPr>
        <p:spPr bwMode="auto">
          <a:xfrm>
            <a:off x="1240426" y="4373753"/>
            <a:ext cx="45982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798513" indent="-798513" fontAlgn="auto">
              <a:spcBef>
                <a:spcPts val="0"/>
              </a:spcBef>
              <a:spcAft>
                <a:spcPts val="0"/>
              </a:spcAft>
              <a:tabLst>
                <a:tab pos="290513" algn="l"/>
                <a:tab pos="798513" algn="l"/>
                <a:tab pos="1320800" algn="l"/>
                <a:tab pos="2395538" algn="r"/>
                <a:tab pos="2743200" algn="l"/>
                <a:tab pos="3149600" algn="l"/>
                <a:tab pos="5037138" algn="l"/>
              </a:tabLst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 pitchFamily="18" charset="2"/>
              </a:rPr>
              <a:t>–4</a:t>
            </a:r>
            <a:endParaRPr lang="en-US" sz="1600" kern="0" dirty="0" smtClean="0">
              <a:solidFill>
                <a:srgbClr val="FFFFFF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49" name="Rectangle 4"/>
          <p:cNvSpPr>
            <a:spLocks noChangeArrowheads="1"/>
          </p:cNvSpPr>
          <p:nvPr/>
        </p:nvSpPr>
        <p:spPr bwMode="auto">
          <a:xfrm>
            <a:off x="2718953" y="4369069"/>
            <a:ext cx="34283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798513" indent="-798513" fontAlgn="auto">
              <a:spcBef>
                <a:spcPts val="0"/>
              </a:spcBef>
              <a:spcAft>
                <a:spcPts val="0"/>
              </a:spcAft>
              <a:tabLst>
                <a:tab pos="290513" algn="l"/>
                <a:tab pos="798513" algn="l"/>
                <a:tab pos="1320800" algn="l"/>
                <a:tab pos="2395538" algn="r"/>
                <a:tab pos="2743200" algn="l"/>
                <a:tab pos="3149600" algn="l"/>
                <a:tab pos="5037138" algn="l"/>
              </a:tabLst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 pitchFamily="18" charset="2"/>
              </a:rPr>
              <a:t>=</a:t>
            </a:r>
            <a:endParaRPr lang="en-US" sz="1600" kern="0" baseline="30000" dirty="0" smtClean="0">
              <a:solidFill>
                <a:srgbClr val="FFFFFF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50" name="Rectangle 4"/>
          <p:cNvSpPr>
            <a:spLocks noChangeArrowheads="1"/>
          </p:cNvSpPr>
          <p:nvPr/>
        </p:nvSpPr>
        <p:spPr bwMode="auto">
          <a:xfrm>
            <a:off x="1535710" y="4369069"/>
            <a:ext cx="123915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798513" indent="-798513">
              <a:tabLst>
                <a:tab pos="290513" algn="l"/>
                <a:tab pos="798513" algn="l"/>
                <a:tab pos="1320800" algn="l"/>
                <a:tab pos="2395538" algn="r"/>
                <a:tab pos="2743200" algn="l"/>
                <a:tab pos="3149600" algn="l"/>
                <a:tab pos="5037138" algn="l"/>
              </a:tabLst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 pitchFamily="18" charset="2"/>
              </a:rPr>
              <a:t>(</a:t>
            </a: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1 </a:t>
            </a: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rPr>
              <a:t> </a:t>
            </a: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)</a:t>
            </a:r>
            <a:endParaRPr lang="en-US" sz="1600" kern="0" dirty="0" smtClean="0">
              <a:solidFill>
                <a:srgbClr val="FFFFFF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51" name="Rectangle 4"/>
          <p:cNvSpPr>
            <a:spLocks noChangeArrowheads="1"/>
          </p:cNvSpPr>
          <p:nvPr/>
        </p:nvSpPr>
        <p:spPr bwMode="auto">
          <a:xfrm>
            <a:off x="2977212" y="4369069"/>
            <a:ext cx="6858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>
                <a:solidFill>
                  <a:prstClr val="black"/>
                </a:solidFill>
                <a:latin typeface="Bookman Old Style" pitchFamily="18" charset="0"/>
              </a:rPr>
              <a:t>3m</a:t>
            </a:r>
            <a:r>
              <a:rPr lang="en-US" sz="1600" baseline="-25000" dirty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52" name="Rectangle 4"/>
          <p:cNvSpPr>
            <a:spLocks noChangeArrowheads="1"/>
          </p:cNvSpPr>
          <p:nvPr/>
        </p:nvSpPr>
        <p:spPr bwMode="auto">
          <a:xfrm>
            <a:off x="3505181" y="4369069"/>
            <a:ext cx="38643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tabLst>
                <a:tab pos="798513" algn="l"/>
                <a:tab pos="1320800" algn="l"/>
                <a:tab pos="2395538" algn="r"/>
                <a:tab pos="2743200" algn="l"/>
                <a:tab pos="3149600" algn="l"/>
                <a:tab pos="5037138" algn="l"/>
              </a:tabLst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 pitchFamily="18" charset="2"/>
              </a:rPr>
              <a:t>–</a:t>
            </a:r>
            <a:endParaRPr lang="en-US" sz="1600" kern="0" baseline="30000" dirty="0" smtClean="0">
              <a:solidFill>
                <a:srgbClr val="FFFFFF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53" name="Rectangle 4"/>
          <p:cNvSpPr>
            <a:spLocks noChangeArrowheads="1"/>
          </p:cNvSpPr>
          <p:nvPr/>
        </p:nvSpPr>
        <p:spPr bwMode="auto">
          <a:xfrm>
            <a:off x="3739212" y="4369069"/>
            <a:ext cx="6858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6m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54" name="Rectangle 4"/>
          <p:cNvSpPr>
            <a:spLocks noChangeArrowheads="1"/>
          </p:cNvSpPr>
          <p:nvPr/>
        </p:nvSpPr>
        <p:spPr bwMode="auto">
          <a:xfrm>
            <a:off x="5511072" y="2114221"/>
            <a:ext cx="83209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798513" indent="-798513" fontAlgn="auto">
              <a:spcBef>
                <a:spcPts val="0"/>
              </a:spcBef>
              <a:spcAft>
                <a:spcPts val="0"/>
              </a:spcAft>
              <a:tabLst>
                <a:tab pos="290513" algn="l"/>
                <a:tab pos="798513" algn="l"/>
                <a:tab pos="1320800" algn="l"/>
                <a:tab pos="2395538" algn="r"/>
                <a:tab pos="2743200" algn="l"/>
                <a:tab pos="3149600" algn="l"/>
                <a:tab pos="5037138" algn="l"/>
              </a:tabLst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 pitchFamily="18" charset="2"/>
              </a:rPr>
              <a:t>–4m</a:t>
            </a:r>
            <a:r>
              <a:rPr lang="en-US" sz="1600" kern="0" baseline="-25000" dirty="0" smtClean="0">
                <a:solidFill>
                  <a:sysClr val="windowText" lastClr="000000"/>
                </a:solidFill>
                <a:latin typeface="Bookman Old Style" pitchFamily="18" charset="0"/>
                <a:sym typeface="Symbol" pitchFamily="18" charset="2"/>
              </a:rPr>
              <a:t>1</a:t>
            </a:r>
            <a:endParaRPr lang="en-US" sz="1600" kern="0" baseline="-25000" dirty="0" smtClean="0">
              <a:solidFill>
                <a:srgbClr val="FFFFFF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55" name="Rectangle 4"/>
          <p:cNvSpPr>
            <a:spLocks noChangeArrowheads="1"/>
          </p:cNvSpPr>
          <p:nvPr/>
        </p:nvSpPr>
        <p:spPr bwMode="auto">
          <a:xfrm>
            <a:off x="6855526" y="2114221"/>
            <a:ext cx="34283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798513" indent="-798513" fontAlgn="auto">
              <a:spcBef>
                <a:spcPts val="0"/>
              </a:spcBef>
              <a:spcAft>
                <a:spcPts val="0"/>
              </a:spcAft>
              <a:tabLst>
                <a:tab pos="290513" algn="l"/>
                <a:tab pos="798513" algn="l"/>
                <a:tab pos="1320800" algn="l"/>
                <a:tab pos="2395538" algn="r"/>
                <a:tab pos="2743200" algn="l"/>
                <a:tab pos="3149600" algn="l"/>
                <a:tab pos="5037138" algn="l"/>
              </a:tabLst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 pitchFamily="18" charset="2"/>
              </a:rPr>
              <a:t>=</a:t>
            </a:r>
            <a:endParaRPr lang="en-US" sz="1600" kern="0" baseline="30000" dirty="0" smtClean="0">
              <a:solidFill>
                <a:srgbClr val="FFFFFF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56" name="Rectangle 4"/>
          <p:cNvSpPr>
            <a:spLocks noChangeArrowheads="1"/>
          </p:cNvSpPr>
          <p:nvPr/>
        </p:nvSpPr>
        <p:spPr bwMode="auto">
          <a:xfrm>
            <a:off x="6027034" y="2114221"/>
            <a:ext cx="108675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798513" indent="-798513">
              <a:tabLst>
                <a:tab pos="290513" algn="l"/>
                <a:tab pos="798513" algn="l"/>
                <a:tab pos="1320800" algn="l"/>
                <a:tab pos="2395538" algn="r"/>
                <a:tab pos="2743200" algn="l"/>
                <a:tab pos="3149600" algn="l"/>
                <a:tab pos="5037138" algn="l"/>
              </a:tabLst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 pitchFamily="18" charset="2"/>
              </a:rPr>
              <a:t>– 4</a:t>
            </a: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kern="0" dirty="0" smtClean="0">
              <a:solidFill>
                <a:srgbClr val="FFFFFF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57" name="Rectangle 4"/>
          <p:cNvSpPr>
            <a:spLocks noChangeArrowheads="1"/>
          </p:cNvSpPr>
          <p:nvPr/>
        </p:nvSpPr>
        <p:spPr bwMode="auto">
          <a:xfrm>
            <a:off x="7113785" y="2114221"/>
            <a:ext cx="6858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>
                <a:solidFill>
                  <a:prstClr val="black"/>
                </a:solidFill>
                <a:latin typeface="Bookman Old Style" pitchFamily="18" charset="0"/>
              </a:rPr>
              <a:t>3m</a:t>
            </a:r>
            <a:r>
              <a:rPr lang="en-US" sz="1600" baseline="-25000" dirty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58" name="Rectangle 4"/>
          <p:cNvSpPr>
            <a:spLocks noChangeArrowheads="1"/>
          </p:cNvSpPr>
          <p:nvPr/>
        </p:nvSpPr>
        <p:spPr bwMode="auto">
          <a:xfrm>
            <a:off x="7641754" y="2114221"/>
            <a:ext cx="38643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tabLst>
                <a:tab pos="798513" algn="l"/>
                <a:tab pos="1320800" algn="l"/>
                <a:tab pos="2395538" algn="r"/>
                <a:tab pos="2743200" algn="l"/>
                <a:tab pos="3149600" algn="l"/>
                <a:tab pos="5037138" algn="l"/>
              </a:tabLst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 pitchFamily="18" charset="2"/>
              </a:rPr>
              <a:t>–</a:t>
            </a:r>
            <a:endParaRPr lang="en-US" sz="1600" kern="0" baseline="30000" dirty="0" smtClean="0">
              <a:solidFill>
                <a:srgbClr val="FFFFFF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59" name="Rectangle 4"/>
          <p:cNvSpPr>
            <a:spLocks noChangeArrowheads="1"/>
          </p:cNvSpPr>
          <p:nvPr/>
        </p:nvSpPr>
        <p:spPr bwMode="auto">
          <a:xfrm>
            <a:off x="7875785" y="2114221"/>
            <a:ext cx="6858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6m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60" name="Rectangle 4"/>
          <p:cNvSpPr>
            <a:spLocks noChangeArrowheads="1"/>
          </p:cNvSpPr>
          <p:nvPr/>
        </p:nvSpPr>
        <p:spPr bwMode="auto">
          <a:xfrm>
            <a:off x="5516833" y="2559753"/>
            <a:ext cx="83209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798513" indent="-798513" fontAlgn="auto">
              <a:spcBef>
                <a:spcPts val="0"/>
              </a:spcBef>
              <a:spcAft>
                <a:spcPts val="0"/>
              </a:spcAft>
              <a:tabLst>
                <a:tab pos="290513" algn="l"/>
                <a:tab pos="798513" algn="l"/>
                <a:tab pos="1320800" algn="l"/>
                <a:tab pos="2395538" algn="r"/>
                <a:tab pos="2743200" algn="l"/>
                <a:tab pos="3149600" algn="l"/>
                <a:tab pos="5037138" algn="l"/>
              </a:tabLst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 pitchFamily="18" charset="2"/>
              </a:rPr>
              <a:t>–4m</a:t>
            </a:r>
            <a:r>
              <a:rPr lang="en-US" sz="1600" kern="0" baseline="-25000" dirty="0" smtClean="0">
                <a:solidFill>
                  <a:sysClr val="windowText" lastClr="000000"/>
                </a:solidFill>
                <a:latin typeface="Bookman Old Style" pitchFamily="18" charset="0"/>
                <a:sym typeface="Symbol" pitchFamily="18" charset="2"/>
              </a:rPr>
              <a:t>1</a:t>
            </a:r>
            <a:endParaRPr lang="en-US" sz="1600" kern="0" baseline="-25000" dirty="0" smtClean="0">
              <a:solidFill>
                <a:srgbClr val="FFFFFF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61" name="Rectangle 4"/>
          <p:cNvSpPr>
            <a:spLocks noChangeArrowheads="1"/>
          </p:cNvSpPr>
          <p:nvPr/>
        </p:nvSpPr>
        <p:spPr bwMode="auto">
          <a:xfrm>
            <a:off x="6855526" y="2559753"/>
            <a:ext cx="34283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798513" indent="-798513" fontAlgn="auto">
              <a:spcBef>
                <a:spcPts val="0"/>
              </a:spcBef>
              <a:spcAft>
                <a:spcPts val="0"/>
              </a:spcAft>
              <a:tabLst>
                <a:tab pos="290513" algn="l"/>
                <a:tab pos="798513" algn="l"/>
                <a:tab pos="1320800" algn="l"/>
                <a:tab pos="2395538" algn="r"/>
                <a:tab pos="2743200" algn="l"/>
                <a:tab pos="3149600" algn="l"/>
                <a:tab pos="5037138" algn="l"/>
              </a:tabLst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 pitchFamily="18" charset="2"/>
              </a:rPr>
              <a:t>=</a:t>
            </a:r>
            <a:endParaRPr lang="en-US" sz="1600" kern="0" baseline="30000" dirty="0" smtClean="0">
              <a:solidFill>
                <a:srgbClr val="FFFFFF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62" name="Rectangle 4"/>
          <p:cNvSpPr>
            <a:spLocks noChangeArrowheads="1"/>
          </p:cNvSpPr>
          <p:nvPr/>
        </p:nvSpPr>
        <p:spPr bwMode="auto">
          <a:xfrm>
            <a:off x="6032795" y="2559753"/>
            <a:ext cx="108675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798513" indent="-798513">
              <a:tabLst>
                <a:tab pos="290513" algn="l"/>
                <a:tab pos="798513" algn="l"/>
                <a:tab pos="1320800" algn="l"/>
                <a:tab pos="2395538" algn="r"/>
                <a:tab pos="2743200" algn="l"/>
                <a:tab pos="3149600" algn="l"/>
                <a:tab pos="5037138" algn="l"/>
              </a:tabLst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 pitchFamily="18" charset="2"/>
              </a:rPr>
              <a:t>– 3</a:t>
            </a: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sz="1600" kern="0" dirty="0" smtClean="0">
              <a:solidFill>
                <a:srgbClr val="FFFFFF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63" name="Rectangle 4"/>
          <p:cNvSpPr>
            <a:spLocks noChangeArrowheads="1"/>
          </p:cNvSpPr>
          <p:nvPr/>
        </p:nvSpPr>
        <p:spPr bwMode="auto">
          <a:xfrm>
            <a:off x="7119545" y="2559753"/>
            <a:ext cx="83243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  <a:sym typeface="Symbol" pitchFamily="18" charset="2"/>
              </a:rPr>
              <a:t>– </a:t>
            </a: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6m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64" name="Rectangle 4"/>
          <p:cNvSpPr>
            <a:spLocks noChangeArrowheads="1"/>
          </p:cNvSpPr>
          <p:nvPr/>
        </p:nvSpPr>
        <p:spPr bwMode="auto">
          <a:xfrm>
            <a:off x="7797464" y="2559753"/>
            <a:ext cx="38643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 fontAlgn="auto">
              <a:spcBef>
                <a:spcPts val="0"/>
              </a:spcBef>
              <a:spcAft>
                <a:spcPts val="0"/>
              </a:spcAft>
              <a:tabLst>
                <a:tab pos="798513" algn="l"/>
                <a:tab pos="1320800" algn="l"/>
                <a:tab pos="2395538" algn="r"/>
                <a:tab pos="2743200" algn="l"/>
                <a:tab pos="3149600" algn="l"/>
                <a:tab pos="5037138" algn="l"/>
              </a:tabLst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 pitchFamily="18" charset="2"/>
              </a:rPr>
              <a:t>+</a:t>
            </a:r>
            <a:endParaRPr lang="en-US" sz="1600" kern="0" baseline="30000" dirty="0" smtClean="0">
              <a:solidFill>
                <a:srgbClr val="FFFFFF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65" name="Rectangle 4"/>
          <p:cNvSpPr>
            <a:spLocks noChangeArrowheads="1"/>
          </p:cNvSpPr>
          <p:nvPr/>
        </p:nvSpPr>
        <p:spPr bwMode="auto">
          <a:xfrm>
            <a:off x="7951985" y="2559753"/>
            <a:ext cx="6858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4m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66" name="Rectangle 4"/>
          <p:cNvSpPr>
            <a:spLocks noChangeArrowheads="1"/>
          </p:cNvSpPr>
          <p:nvPr/>
        </p:nvSpPr>
        <p:spPr bwMode="auto">
          <a:xfrm>
            <a:off x="6855526" y="2941541"/>
            <a:ext cx="34283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798513" indent="-798513" fontAlgn="auto">
              <a:spcBef>
                <a:spcPts val="0"/>
              </a:spcBef>
              <a:spcAft>
                <a:spcPts val="0"/>
              </a:spcAft>
              <a:tabLst>
                <a:tab pos="290513" algn="l"/>
                <a:tab pos="798513" algn="l"/>
                <a:tab pos="1320800" algn="l"/>
                <a:tab pos="2395538" algn="r"/>
                <a:tab pos="2743200" algn="l"/>
                <a:tab pos="3149600" algn="l"/>
                <a:tab pos="5037138" algn="l"/>
              </a:tabLst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 pitchFamily="18" charset="2"/>
              </a:rPr>
              <a:t>=</a:t>
            </a:r>
            <a:endParaRPr lang="en-US" sz="1600" kern="0" baseline="30000" dirty="0" smtClean="0">
              <a:solidFill>
                <a:srgbClr val="FFFFFF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67" name="Rectangle 4"/>
          <p:cNvSpPr>
            <a:spLocks noChangeArrowheads="1"/>
          </p:cNvSpPr>
          <p:nvPr/>
        </p:nvSpPr>
        <p:spPr bwMode="auto">
          <a:xfrm>
            <a:off x="6043681" y="2941541"/>
            <a:ext cx="108675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798513" indent="-798513">
              <a:tabLst>
                <a:tab pos="290513" algn="l"/>
                <a:tab pos="798513" algn="l"/>
                <a:tab pos="1320800" algn="l"/>
                <a:tab pos="2395538" algn="r"/>
                <a:tab pos="2743200" algn="l"/>
                <a:tab pos="3149600" algn="l"/>
                <a:tab pos="5037138" algn="l"/>
              </a:tabLst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 pitchFamily="18" charset="2"/>
              </a:rPr>
              <a:t>– 7</a:t>
            </a: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sz="1600" kern="0" dirty="0" smtClean="0">
              <a:solidFill>
                <a:srgbClr val="FFFFFF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68" name="Rectangle 4"/>
          <p:cNvSpPr>
            <a:spLocks noChangeArrowheads="1"/>
          </p:cNvSpPr>
          <p:nvPr/>
        </p:nvSpPr>
        <p:spPr bwMode="auto">
          <a:xfrm>
            <a:off x="7130431" y="2941541"/>
            <a:ext cx="97395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– 2m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69" name="Rectangle 168"/>
          <p:cNvSpPr/>
          <p:nvPr/>
        </p:nvSpPr>
        <p:spPr>
          <a:xfrm>
            <a:off x="6319873" y="3274131"/>
            <a:ext cx="6104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m</a:t>
            </a:r>
            <a:r>
              <a:rPr lang="en-US" sz="1600" kern="0" baseline="-2500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170" name="Straight Connector 169"/>
          <p:cNvCxnSpPr/>
          <p:nvPr/>
        </p:nvCxnSpPr>
        <p:spPr>
          <a:xfrm>
            <a:off x="6426113" y="3621876"/>
            <a:ext cx="39801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Rectangle 170"/>
          <p:cNvSpPr/>
          <p:nvPr/>
        </p:nvSpPr>
        <p:spPr>
          <a:xfrm>
            <a:off x="6333881" y="3562547"/>
            <a:ext cx="5920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m</a:t>
            </a:r>
            <a:r>
              <a:rPr lang="en-US" sz="1600" kern="0" baseline="-2500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72" name="Rectangle 171"/>
          <p:cNvSpPr/>
          <p:nvPr/>
        </p:nvSpPr>
        <p:spPr>
          <a:xfrm>
            <a:off x="6819703" y="3430250"/>
            <a:ext cx="41448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ea typeface="SimSun"/>
                <a:sym typeface="Symbol"/>
              </a:rPr>
              <a:t>=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73" name="Rectangle 172"/>
          <p:cNvSpPr/>
          <p:nvPr/>
        </p:nvSpPr>
        <p:spPr>
          <a:xfrm>
            <a:off x="7198865" y="3303749"/>
            <a:ext cx="37320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174" name="Straight Connector 173"/>
          <p:cNvCxnSpPr/>
          <p:nvPr/>
        </p:nvCxnSpPr>
        <p:spPr>
          <a:xfrm>
            <a:off x="7235949" y="3613582"/>
            <a:ext cx="29903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Rectangle 174"/>
          <p:cNvSpPr/>
          <p:nvPr/>
        </p:nvSpPr>
        <p:spPr>
          <a:xfrm>
            <a:off x="7198867" y="3585297"/>
            <a:ext cx="3732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7</a:t>
            </a:r>
            <a:endParaRPr lang="en-IN" sz="1600" baseline="-25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176" name="Straight Connector 175"/>
          <p:cNvCxnSpPr/>
          <p:nvPr/>
        </p:nvCxnSpPr>
        <p:spPr>
          <a:xfrm flipH="1">
            <a:off x="6310392" y="3026764"/>
            <a:ext cx="76200" cy="18466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/>
          <p:nvPr/>
        </p:nvCxnSpPr>
        <p:spPr>
          <a:xfrm flipH="1">
            <a:off x="7337844" y="3041732"/>
            <a:ext cx="76200" cy="18466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Rectangle 4"/>
          <p:cNvSpPr>
            <a:spLocks noChangeArrowheads="1"/>
          </p:cNvSpPr>
          <p:nvPr/>
        </p:nvSpPr>
        <p:spPr bwMode="auto">
          <a:xfrm>
            <a:off x="4731642" y="4019952"/>
            <a:ext cx="405854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798513" indent="-798513" algn="l">
              <a:tabLst>
                <a:tab pos="290513" algn="l"/>
                <a:tab pos="798513" algn="l"/>
                <a:tab pos="1320800" algn="l"/>
                <a:tab pos="2395538" algn="r"/>
                <a:tab pos="2743200" algn="l"/>
                <a:tab pos="3149600" algn="l"/>
                <a:tab pos="5037138" algn="l"/>
              </a:tabLst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Symbol" pitchFamily="18" charset="2"/>
                <a:sym typeface="Symbol" pitchFamily="18" charset="2"/>
              </a:rPr>
              <a:t>\   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 pitchFamily="18" charset="2"/>
              </a:rPr>
              <a:t>P divides AB in the ratio 2 : 7</a:t>
            </a:r>
            <a:endParaRPr lang="en-US" sz="1600" kern="0" dirty="0" smtClean="0">
              <a:solidFill>
                <a:srgbClr val="FFFFFF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179" name="Rectangle 178"/>
          <p:cNvSpPr/>
          <p:nvPr/>
        </p:nvSpPr>
        <p:spPr>
          <a:xfrm>
            <a:off x="705273" y="4373753"/>
            <a:ext cx="3834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80" name="Rectangle 179"/>
          <p:cNvSpPr/>
          <p:nvPr/>
        </p:nvSpPr>
        <p:spPr>
          <a:xfrm>
            <a:off x="4841846" y="2114221"/>
            <a:ext cx="3834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81" name="Rectangle 180"/>
          <p:cNvSpPr/>
          <p:nvPr/>
        </p:nvSpPr>
        <p:spPr>
          <a:xfrm>
            <a:off x="4841846" y="2528975"/>
            <a:ext cx="3834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82" name="Rectangle 181"/>
          <p:cNvSpPr/>
          <p:nvPr/>
        </p:nvSpPr>
        <p:spPr>
          <a:xfrm>
            <a:off x="4841846" y="2910763"/>
            <a:ext cx="3834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83" name="Rectangle 182"/>
          <p:cNvSpPr/>
          <p:nvPr/>
        </p:nvSpPr>
        <p:spPr>
          <a:xfrm>
            <a:off x="4841846" y="3399472"/>
            <a:ext cx="3834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705273" y="3744898"/>
            <a:ext cx="3834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85" name="Rectangle 184"/>
          <p:cNvSpPr/>
          <p:nvPr/>
        </p:nvSpPr>
        <p:spPr>
          <a:xfrm>
            <a:off x="705273" y="3053635"/>
            <a:ext cx="3834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endParaRPr lang="en-US" dirty="0">
              <a:solidFill>
                <a:prstClr val="black"/>
              </a:solidFill>
            </a:endParaRPr>
          </a:p>
        </p:txBody>
      </p:sp>
      <p:cxnSp>
        <p:nvCxnSpPr>
          <p:cNvPr id="3" name="Straight Connector 2"/>
          <p:cNvCxnSpPr/>
          <p:nvPr/>
        </p:nvCxnSpPr>
        <p:spPr bwMode="auto">
          <a:xfrm>
            <a:off x="4668812" y="2147254"/>
            <a:ext cx="0" cy="2660581"/>
          </a:xfrm>
          <a:prstGeom prst="line">
            <a:avLst/>
          </a:pr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66" name="Group 65"/>
          <p:cNvGrpSpPr/>
          <p:nvPr/>
        </p:nvGrpSpPr>
        <p:grpSpPr>
          <a:xfrm>
            <a:off x="1114755" y="2173603"/>
            <a:ext cx="2801690" cy="586616"/>
            <a:chOff x="5625047" y="2624207"/>
            <a:chExt cx="2801690" cy="586616"/>
          </a:xfrm>
        </p:grpSpPr>
        <p:sp>
          <p:nvSpPr>
            <p:cNvPr id="67" name="Rounded Rectangle 66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A </a:t>
              </a:r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1199571" y="2158546"/>
            <a:ext cx="2801690" cy="586616"/>
            <a:chOff x="5625047" y="2624207"/>
            <a:chExt cx="2801690" cy="586616"/>
          </a:xfrm>
        </p:grpSpPr>
        <p:sp>
          <p:nvSpPr>
            <p:cNvPr id="54" name="Rounded Rectangle 53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 be </a:t>
              </a:r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(</a:t>
              </a:r>
              <a:r>
                <a:rPr lang="en-US" sz="1600" i="1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86" name="Group 185"/>
          <p:cNvGrpSpPr/>
          <p:nvPr/>
        </p:nvGrpSpPr>
        <p:grpSpPr>
          <a:xfrm>
            <a:off x="1151647" y="2200726"/>
            <a:ext cx="2801690" cy="602494"/>
            <a:chOff x="5625047" y="2615347"/>
            <a:chExt cx="2801690" cy="602494"/>
          </a:xfrm>
        </p:grpSpPr>
        <p:sp>
          <p:nvSpPr>
            <p:cNvPr id="187" name="Rounded Rectangle 186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88" name="TextBox 187"/>
            <p:cNvSpPr txBox="1"/>
            <p:nvPr/>
          </p:nvSpPr>
          <p:spPr>
            <a:xfrm>
              <a:off x="5625047" y="2615347"/>
              <a:ext cx="2801690" cy="6024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P be </a:t>
              </a:r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(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9316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6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4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3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5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2" fill="hold">
                      <p:stCondLst>
                        <p:cond delay="indefinite"/>
                      </p:stCondLst>
                      <p:childTnLst>
                        <p:par>
                          <p:cTn id="213" fill="hold">
                            <p:stCondLst>
                              <p:cond delay="0"/>
                            </p:stCondLst>
                            <p:childTnLst>
                              <p:par>
                                <p:cTn id="2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500"/>
                            </p:stCondLst>
                            <p:childTnLst>
                              <p:par>
                                <p:cTn id="2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>
                      <p:stCondLst>
                        <p:cond delay="indefinite"/>
                      </p:stCondLst>
                      <p:childTnLst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5" fill="hold">
                            <p:stCondLst>
                              <p:cond delay="500"/>
                            </p:stCondLst>
                            <p:childTnLst>
                              <p:par>
                                <p:cTn id="2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9" fill="hold">
                            <p:stCondLst>
                              <p:cond delay="1000"/>
                            </p:stCondLst>
                            <p:childTnLst>
                              <p:par>
                                <p:cTn id="2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3" fill="hold">
                      <p:stCondLst>
                        <p:cond delay="indefinite"/>
                      </p:stCondLst>
                      <p:childTnLst>
                        <p:par>
                          <p:cTn id="244" fill="hold">
                            <p:stCondLst>
                              <p:cond delay="0"/>
                            </p:stCondLst>
                            <p:childTnLst>
                              <p:par>
                                <p:cTn id="2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8" fill="hold">
                      <p:stCondLst>
                        <p:cond delay="indefinite"/>
                      </p:stCondLst>
                      <p:childTnLst>
                        <p:par>
                          <p:cTn id="249" fill="hold">
                            <p:stCondLst>
                              <p:cond delay="0"/>
                            </p:stCondLst>
                            <p:childTnLst>
                              <p:par>
                                <p:cTn id="2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3" fill="hold">
                      <p:stCondLst>
                        <p:cond delay="indefinite"/>
                      </p:stCondLst>
                      <p:childTnLst>
                        <p:par>
                          <p:cTn id="254" fill="hold">
                            <p:stCondLst>
                              <p:cond delay="0"/>
                            </p:stCondLst>
                            <p:childTnLst>
                              <p:par>
                                <p:cTn id="2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8" fill="hold">
                      <p:stCondLst>
                        <p:cond delay="indefinite"/>
                      </p:stCondLst>
                      <p:childTnLst>
                        <p:par>
                          <p:cTn id="259" fill="hold">
                            <p:stCondLst>
                              <p:cond delay="0"/>
                            </p:stCondLst>
                            <p:childTnLst>
                              <p:par>
                                <p:cTn id="26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4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6" fill="hold">
                      <p:stCondLst>
                        <p:cond delay="indefinite"/>
                      </p:stCondLst>
                      <p:childTnLst>
                        <p:par>
                          <p:cTn id="267" fill="hold">
                            <p:stCondLst>
                              <p:cond delay="0"/>
                            </p:stCondLst>
                            <p:childTnLst>
                              <p:par>
                                <p:cTn id="2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0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1" fill="hold">
                      <p:stCondLst>
                        <p:cond delay="indefinite"/>
                      </p:stCondLst>
                      <p:childTnLst>
                        <p:par>
                          <p:cTn id="272" fill="hold">
                            <p:stCondLst>
                              <p:cond delay="0"/>
                            </p:stCondLst>
                            <p:childTnLst>
                              <p:par>
                                <p:cTn id="2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6" fill="hold">
                      <p:stCondLst>
                        <p:cond delay="indefinite"/>
                      </p:stCondLst>
                      <p:childTnLst>
                        <p:par>
                          <p:cTn id="277" fill="hold">
                            <p:stCondLst>
                              <p:cond delay="0"/>
                            </p:stCondLst>
                            <p:childTnLst>
                              <p:par>
                                <p:cTn id="27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1" fill="hold">
                      <p:stCondLst>
                        <p:cond delay="indefinite"/>
                      </p:stCondLst>
                      <p:childTnLst>
                        <p:par>
                          <p:cTn id="282" fill="hold">
                            <p:stCondLst>
                              <p:cond delay="0"/>
                            </p:stCondLst>
                            <p:childTnLst>
                              <p:par>
                                <p:cTn id="28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7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0" fill="hold">
                      <p:stCondLst>
                        <p:cond delay="indefinite"/>
                      </p:stCondLst>
                      <p:childTnLst>
                        <p:par>
                          <p:cTn id="311" fill="hold">
                            <p:stCondLst>
                              <p:cond delay="0"/>
                            </p:stCondLst>
                            <p:childTnLst>
                              <p:par>
                                <p:cTn id="3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4" fill="hold">
                      <p:stCondLst>
                        <p:cond delay="indefinite"/>
                      </p:stCondLst>
                      <p:childTnLst>
                        <p:par>
                          <p:cTn id="315" fill="hold">
                            <p:stCondLst>
                              <p:cond delay="0"/>
                            </p:stCondLst>
                            <p:childTnLst>
                              <p:par>
                                <p:cTn id="3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8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9" fill="hold">
                      <p:stCondLst>
                        <p:cond delay="indefinite"/>
                      </p:stCondLst>
                      <p:childTnLst>
                        <p:par>
                          <p:cTn id="320" fill="hold">
                            <p:stCondLst>
                              <p:cond delay="0"/>
                            </p:stCondLst>
                            <p:childTnLst>
                              <p:par>
                                <p:cTn id="3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4" fill="hold">
                      <p:stCondLst>
                        <p:cond delay="indefinite"/>
                      </p:stCondLst>
                      <p:childTnLst>
                        <p:par>
                          <p:cTn id="325" fill="hold">
                            <p:stCondLst>
                              <p:cond delay="0"/>
                            </p:stCondLst>
                            <p:childTnLst>
                              <p:par>
                                <p:cTn id="3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9" fill="hold">
                      <p:stCondLst>
                        <p:cond delay="indefinite"/>
                      </p:stCondLst>
                      <p:childTnLst>
                        <p:par>
                          <p:cTn id="330" fill="hold">
                            <p:stCondLst>
                              <p:cond delay="0"/>
                            </p:stCondLst>
                            <p:childTnLst>
                              <p:par>
                                <p:cTn id="3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4" fill="hold">
                            <p:stCondLst>
                              <p:cond delay="500"/>
                            </p:stCondLst>
                            <p:childTnLst>
                              <p:par>
                                <p:cTn id="3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2" fill="hold">
                      <p:stCondLst>
                        <p:cond delay="indefinite"/>
                      </p:stCondLst>
                      <p:childTnLst>
                        <p:par>
                          <p:cTn id="343" fill="hold">
                            <p:stCondLst>
                              <p:cond delay="0"/>
                            </p:stCondLst>
                            <p:childTnLst>
                              <p:par>
                                <p:cTn id="3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7" fill="hold">
                      <p:stCondLst>
                        <p:cond delay="indefinite"/>
                      </p:stCondLst>
                      <p:childTnLst>
                        <p:par>
                          <p:cTn id="348" fill="hold">
                            <p:stCondLst>
                              <p:cond delay="0"/>
                            </p:stCondLst>
                            <p:childTnLst>
                              <p:par>
                                <p:cTn id="3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2" fill="hold">
                            <p:stCondLst>
                              <p:cond delay="500"/>
                            </p:stCondLst>
                            <p:childTnLst>
                              <p:par>
                                <p:cTn id="3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6" fill="hold">
                            <p:stCondLst>
                              <p:cond delay="1000"/>
                            </p:stCondLst>
                            <p:childTnLst>
                              <p:par>
                                <p:cTn id="3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0" fill="hold">
                      <p:stCondLst>
                        <p:cond delay="indefinite"/>
                      </p:stCondLst>
                      <p:childTnLst>
                        <p:par>
                          <p:cTn id="361" fill="hold">
                            <p:stCondLst>
                              <p:cond delay="0"/>
                            </p:stCondLst>
                            <p:childTnLst>
                              <p:par>
                                <p:cTn id="3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5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8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4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6" fill="hold">
                      <p:stCondLst>
                        <p:cond delay="indefinite"/>
                      </p:stCondLst>
                      <p:childTnLst>
                        <p:par>
                          <p:cTn id="377" fill="hold">
                            <p:stCondLst>
                              <p:cond delay="0"/>
                            </p:stCondLst>
                            <p:childTnLst>
                              <p:par>
                                <p:cTn id="37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0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1" fill="hold">
                      <p:stCondLst>
                        <p:cond delay="indefinite"/>
                      </p:stCondLst>
                      <p:childTnLst>
                        <p:par>
                          <p:cTn id="382" fill="hold">
                            <p:stCondLst>
                              <p:cond delay="0"/>
                            </p:stCondLst>
                            <p:childTnLst>
                              <p:par>
                                <p:cTn id="3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5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6" fill="hold">
                      <p:stCondLst>
                        <p:cond delay="indefinite"/>
                      </p:stCondLst>
                      <p:childTnLst>
                        <p:par>
                          <p:cTn id="387" fill="hold">
                            <p:stCondLst>
                              <p:cond delay="0"/>
                            </p:stCondLst>
                            <p:childTnLst>
                              <p:par>
                                <p:cTn id="3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0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1" fill="hold">
                      <p:stCondLst>
                        <p:cond delay="indefinite"/>
                      </p:stCondLst>
                      <p:childTnLst>
                        <p:par>
                          <p:cTn id="392" fill="hold">
                            <p:stCondLst>
                              <p:cond delay="0"/>
                            </p:stCondLst>
                            <p:childTnLst>
                              <p:par>
                                <p:cTn id="39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5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6" fill="hold">
                      <p:stCondLst>
                        <p:cond delay="indefinite"/>
                      </p:stCondLst>
                      <p:childTnLst>
                        <p:par>
                          <p:cTn id="397" fill="hold">
                            <p:stCondLst>
                              <p:cond delay="0"/>
                            </p:stCondLst>
                            <p:childTnLst>
                              <p:par>
                                <p:cTn id="39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0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1" fill="hold">
                      <p:stCondLst>
                        <p:cond delay="indefinite"/>
                      </p:stCondLst>
                      <p:childTnLst>
                        <p:par>
                          <p:cTn id="402" fill="hold">
                            <p:stCondLst>
                              <p:cond delay="0"/>
                            </p:stCondLst>
                            <p:childTnLst>
                              <p:par>
                                <p:cTn id="4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5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6" fill="hold">
                      <p:stCondLst>
                        <p:cond delay="indefinite"/>
                      </p:stCondLst>
                      <p:childTnLst>
                        <p:par>
                          <p:cTn id="407" fill="hold">
                            <p:stCondLst>
                              <p:cond delay="0"/>
                            </p:stCondLst>
                            <p:childTnLst>
                              <p:par>
                                <p:cTn id="4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0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1" fill="hold">
                      <p:stCondLst>
                        <p:cond delay="indefinite"/>
                      </p:stCondLst>
                      <p:childTnLst>
                        <p:par>
                          <p:cTn id="412" fill="hold">
                            <p:stCondLst>
                              <p:cond delay="0"/>
                            </p:stCondLst>
                            <p:childTnLst>
                              <p:par>
                                <p:cTn id="4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6" fill="hold">
                      <p:stCondLst>
                        <p:cond delay="indefinite"/>
                      </p:stCondLst>
                      <p:childTnLst>
                        <p:par>
                          <p:cTn id="417" fill="hold">
                            <p:stCondLst>
                              <p:cond delay="0"/>
                            </p:stCondLst>
                            <p:childTnLst>
                              <p:par>
                                <p:cTn id="4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0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1" fill="hold">
                      <p:stCondLst>
                        <p:cond delay="indefinite"/>
                      </p:stCondLst>
                      <p:childTnLst>
                        <p:par>
                          <p:cTn id="422" fill="hold">
                            <p:stCondLst>
                              <p:cond delay="0"/>
                            </p:stCondLst>
                            <p:childTnLst>
                              <p:par>
                                <p:cTn id="4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5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6" fill="hold">
                      <p:stCondLst>
                        <p:cond delay="indefinite"/>
                      </p:stCondLst>
                      <p:childTnLst>
                        <p:par>
                          <p:cTn id="427" fill="hold">
                            <p:stCondLst>
                              <p:cond delay="0"/>
                            </p:stCondLst>
                            <p:childTnLst>
                              <p:par>
                                <p:cTn id="4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0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1" fill="hold">
                      <p:stCondLst>
                        <p:cond delay="indefinite"/>
                      </p:stCondLst>
                      <p:childTnLst>
                        <p:par>
                          <p:cTn id="432" fill="hold">
                            <p:stCondLst>
                              <p:cond delay="0"/>
                            </p:stCondLst>
                            <p:childTnLst>
                              <p:par>
                                <p:cTn id="4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5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6" fill="hold">
                      <p:stCondLst>
                        <p:cond delay="indefinite"/>
                      </p:stCondLst>
                      <p:childTnLst>
                        <p:par>
                          <p:cTn id="437" fill="hold">
                            <p:stCondLst>
                              <p:cond delay="0"/>
                            </p:stCondLst>
                            <p:childTnLst>
                              <p:par>
                                <p:cTn id="4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0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1" fill="hold">
                      <p:stCondLst>
                        <p:cond delay="indefinite"/>
                      </p:stCondLst>
                      <p:childTnLst>
                        <p:par>
                          <p:cTn id="442" fill="hold">
                            <p:stCondLst>
                              <p:cond delay="0"/>
                            </p:stCondLst>
                            <p:childTnLst>
                              <p:par>
                                <p:cTn id="4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5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6" fill="hold">
                      <p:stCondLst>
                        <p:cond delay="indefinite"/>
                      </p:stCondLst>
                      <p:childTnLst>
                        <p:par>
                          <p:cTn id="447" fill="hold">
                            <p:stCondLst>
                              <p:cond delay="0"/>
                            </p:stCondLst>
                            <p:childTnLst>
                              <p:par>
                                <p:cTn id="4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0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1" fill="hold">
                      <p:stCondLst>
                        <p:cond delay="indefinite"/>
                      </p:stCondLst>
                      <p:childTnLst>
                        <p:par>
                          <p:cTn id="452" fill="hold">
                            <p:stCondLst>
                              <p:cond delay="0"/>
                            </p:stCondLst>
                            <p:childTnLst>
                              <p:par>
                                <p:cTn id="4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5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6" fill="hold">
                            <p:stCondLst>
                              <p:cond delay="500"/>
                            </p:stCondLst>
                            <p:childTnLst>
                              <p:par>
                                <p:cTn id="4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9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0" fill="hold">
                      <p:stCondLst>
                        <p:cond delay="indefinite"/>
                      </p:stCondLst>
                      <p:childTnLst>
                        <p:par>
                          <p:cTn id="461" fill="hold">
                            <p:stCondLst>
                              <p:cond delay="0"/>
                            </p:stCondLst>
                            <p:childTnLst>
                              <p:par>
                                <p:cTn id="4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4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5" fill="hold">
                      <p:stCondLst>
                        <p:cond delay="indefinite"/>
                      </p:stCondLst>
                      <p:childTnLst>
                        <p:par>
                          <p:cTn id="466" fill="hold">
                            <p:stCondLst>
                              <p:cond delay="0"/>
                            </p:stCondLst>
                            <p:childTnLst>
                              <p:par>
                                <p:cTn id="4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9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0" fill="hold">
                      <p:stCondLst>
                        <p:cond delay="indefinite"/>
                      </p:stCondLst>
                      <p:childTnLst>
                        <p:par>
                          <p:cTn id="471" fill="hold">
                            <p:stCondLst>
                              <p:cond delay="0"/>
                            </p:stCondLst>
                            <p:childTnLst>
                              <p:par>
                                <p:cTn id="4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4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5" fill="hold">
                      <p:stCondLst>
                        <p:cond delay="indefinite"/>
                      </p:stCondLst>
                      <p:childTnLst>
                        <p:par>
                          <p:cTn id="476" fill="hold">
                            <p:stCondLst>
                              <p:cond delay="0"/>
                            </p:stCondLst>
                            <p:childTnLst>
                              <p:par>
                                <p:cTn id="4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9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0" fill="hold">
                      <p:stCondLst>
                        <p:cond delay="indefinite"/>
                      </p:stCondLst>
                      <p:childTnLst>
                        <p:par>
                          <p:cTn id="481" fill="hold">
                            <p:stCondLst>
                              <p:cond delay="0"/>
                            </p:stCondLst>
                            <p:childTnLst>
                              <p:par>
                                <p:cTn id="4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4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5" fill="hold">
                      <p:stCondLst>
                        <p:cond delay="indefinite"/>
                      </p:stCondLst>
                      <p:childTnLst>
                        <p:par>
                          <p:cTn id="486" fill="hold">
                            <p:stCondLst>
                              <p:cond delay="0"/>
                            </p:stCondLst>
                            <p:childTnLst>
                              <p:par>
                                <p:cTn id="4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9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0" fill="hold">
                            <p:stCondLst>
                              <p:cond delay="500"/>
                            </p:stCondLst>
                            <p:childTnLst>
                              <p:par>
                                <p:cTn id="49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3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4" fill="hold">
                      <p:stCondLst>
                        <p:cond delay="indefinite"/>
                      </p:stCondLst>
                      <p:childTnLst>
                        <p:par>
                          <p:cTn id="495" fill="hold">
                            <p:stCondLst>
                              <p:cond delay="0"/>
                            </p:stCondLst>
                            <p:childTnLst>
                              <p:par>
                                <p:cTn id="4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8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9" fill="hold">
                      <p:stCondLst>
                        <p:cond delay="indefinite"/>
                      </p:stCondLst>
                      <p:childTnLst>
                        <p:par>
                          <p:cTn id="500" fill="hold">
                            <p:stCondLst>
                              <p:cond delay="0"/>
                            </p:stCondLst>
                            <p:childTnLst>
                              <p:par>
                                <p:cTn id="5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3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4" fill="hold">
                      <p:stCondLst>
                        <p:cond delay="indefinite"/>
                      </p:stCondLst>
                      <p:childTnLst>
                        <p:par>
                          <p:cTn id="505" fill="hold">
                            <p:stCondLst>
                              <p:cond delay="0"/>
                            </p:stCondLst>
                            <p:childTnLst>
                              <p:par>
                                <p:cTn id="50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8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9" fill="hold">
                      <p:stCondLst>
                        <p:cond delay="indefinite"/>
                      </p:stCondLst>
                      <p:childTnLst>
                        <p:par>
                          <p:cTn id="510" fill="hold">
                            <p:stCondLst>
                              <p:cond delay="0"/>
                            </p:stCondLst>
                            <p:childTnLst>
                              <p:par>
                                <p:cTn id="5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3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4" fill="hold">
                      <p:stCondLst>
                        <p:cond delay="indefinite"/>
                      </p:stCondLst>
                      <p:childTnLst>
                        <p:par>
                          <p:cTn id="515" fill="hold">
                            <p:stCondLst>
                              <p:cond delay="0"/>
                            </p:stCondLst>
                            <p:childTnLst>
                              <p:par>
                                <p:cTn id="5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8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9" fill="hold">
                            <p:stCondLst>
                              <p:cond delay="500"/>
                            </p:stCondLst>
                            <p:childTnLst>
                              <p:par>
                                <p:cTn id="5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2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3" fill="hold">
                      <p:stCondLst>
                        <p:cond delay="indefinite"/>
                      </p:stCondLst>
                      <p:childTnLst>
                        <p:par>
                          <p:cTn id="524" fill="hold">
                            <p:stCondLst>
                              <p:cond delay="0"/>
                            </p:stCondLst>
                            <p:childTnLst>
                              <p:par>
                                <p:cTn id="5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7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8" fill="hold">
                      <p:stCondLst>
                        <p:cond delay="indefinite"/>
                      </p:stCondLst>
                      <p:childTnLst>
                        <p:par>
                          <p:cTn id="529" fill="hold">
                            <p:stCondLst>
                              <p:cond delay="0"/>
                            </p:stCondLst>
                            <p:childTnLst>
                              <p:par>
                                <p:cTn id="5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2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3" fill="hold">
                      <p:stCondLst>
                        <p:cond delay="indefinite"/>
                      </p:stCondLst>
                      <p:childTnLst>
                        <p:par>
                          <p:cTn id="534" fill="hold">
                            <p:stCondLst>
                              <p:cond delay="0"/>
                            </p:stCondLst>
                            <p:childTnLst>
                              <p:par>
                                <p:cTn id="5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7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8" fill="hold">
                      <p:stCondLst>
                        <p:cond delay="indefinite"/>
                      </p:stCondLst>
                      <p:childTnLst>
                        <p:par>
                          <p:cTn id="539" fill="hold">
                            <p:stCondLst>
                              <p:cond delay="0"/>
                            </p:stCondLst>
                            <p:childTnLst>
                              <p:par>
                                <p:cTn id="5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2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3" fill="hold">
                      <p:stCondLst>
                        <p:cond delay="indefinite"/>
                      </p:stCondLst>
                      <p:childTnLst>
                        <p:par>
                          <p:cTn id="544" fill="hold">
                            <p:stCondLst>
                              <p:cond delay="0"/>
                            </p:stCondLst>
                            <p:childTnLst>
                              <p:par>
                                <p:cTn id="5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7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8" fill="hold">
                      <p:stCondLst>
                        <p:cond delay="indefinite"/>
                      </p:stCondLst>
                      <p:childTnLst>
                        <p:par>
                          <p:cTn id="549" fill="hold">
                            <p:stCondLst>
                              <p:cond delay="0"/>
                            </p:stCondLst>
                            <p:childTnLst>
                              <p:par>
                                <p:cTn id="5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2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3" fill="hold">
                      <p:stCondLst>
                        <p:cond delay="indefinite"/>
                      </p:stCondLst>
                      <p:childTnLst>
                        <p:par>
                          <p:cTn id="554" fill="hold">
                            <p:stCondLst>
                              <p:cond delay="0"/>
                            </p:stCondLst>
                            <p:childTnLst>
                              <p:par>
                                <p:cTn id="5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7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8" fill="hold">
                      <p:stCondLst>
                        <p:cond delay="indefinite"/>
                      </p:stCondLst>
                      <p:childTnLst>
                        <p:par>
                          <p:cTn id="559" fill="hold">
                            <p:stCondLst>
                              <p:cond delay="0"/>
                            </p:stCondLst>
                            <p:childTnLst>
                              <p:par>
                                <p:cTn id="5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2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animBg="1"/>
      <p:bldP spid="146" grpId="1" animBg="1"/>
      <p:bldP spid="142" grpId="0" animBg="1"/>
      <p:bldP spid="142" grpId="1" animBg="1"/>
      <p:bldP spid="139" grpId="0" animBg="1"/>
      <p:bldP spid="139" grpId="1" animBg="1"/>
      <p:bldP spid="83" grpId="0" animBg="1"/>
      <p:bldP spid="5" grpId="0" animBg="1"/>
      <p:bldP spid="5" grpId="1" animBg="1"/>
      <p:bldP spid="7" grpId="0" animBg="1"/>
      <p:bldP spid="7" grpId="1" animBg="1"/>
      <p:bldP spid="17" grpId="0"/>
      <p:bldP spid="21" grpId="0"/>
      <p:bldP spid="26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7" grpId="0"/>
      <p:bldP spid="38" grpId="0"/>
      <p:bldP spid="39" grpId="0"/>
      <p:bldP spid="50" grpId="0"/>
      <p:bldP spid="52" grpId="0"/>
      <p:bldP spid="56" grpId="0" animBg="1"/>
      <p:bldP spid="56" grpId="1" animBg="1"/>
      <p:bldP spid="57" grpId="0" animBg="1"/>
      <p:bldP spid="57" grpId="1" animBg="1"/>
      <p:bldP spid="59" grpId="0"/>
      <p:bldP spid="59" grpId="1"/>
      <p:bldP spid="60" grpId="0"/>
      <p:bldP spid="60" grpId="1"/>
      <p:bldP spid="61" grpId="0" animBg="1"/>
      <p:bldP spid="61" grpId="1" animBg="1"/>
      <p:bldP spid="62" grpId="0" animBg="1"/>
      <p:bldP spid="62" grpId="1" animBg="1"/>
      <p:bldP spid="64" grpId="0"/>
      <p:bldP spid="64" grpId="1"/>
      <p:bldP spid="65" grpId="0"/>
      <p:bldP spid="65" grpId="1"/>
      <p:bldP spid="84" grpId="0" animBg="1"/>
      <p:bldP spid="85" grpId="0"/>
      <p:bldP spid="86" grpId="0"/>
      <p:bldP spid="87" grpId="0"/>
      <p:bldP spid="88" grpId="0"/>
      <p:bldP spid="89" grpId="0"/>
      <p:bldP spid="91" grpId="0"/>
      <p:bldP spid="92" grpId="0"/>
      <p:bldP spid="93" grpId="0"/>
      <p:bldP spid="102" grpId="0" animBg="1"/>
      <p:bldP spid="103" grpId="0"/>
      <p:bldP spid="113" grpId="0" animBg="1"/>
      <p:bldP spid="113" grpId="1" animBg="1"/>
      <p:bldP spid="114" grpId="0"/>
      <p:bldP spid="114" grpId="1"/>
      <p:bldP spid="138" grpId="0"/>
      <p:bldP spid="140" grpId="0" animBg="1"/>
      <p:bldP spid="140" grpId="1" animBg="1"/>
      <p:bldP spid="141" grpId="0" animBg="1"/>
      <p:bldP spid="141" grpId="1" animBg="1"/>
      <p:bldP spid="143" grpId="0"/>
      <p:bldP spid="143" grpId="1"/>
      <p:bldP spid="144" grpId="0"/>
      <p:bldP spid="144" grpId="1"/>
      <p:bldP spid="145" grpId="0"/>
      <p:bldP spid="147" grpId="0" animBg="1"/>
      <p:bldP spid="148" grpId="0"/>
      <p:bldP spid="149" grpId="0"/>
      <p:bldP spid="150" grpId="0"/>
      <p:bldP spid="151" grpId="0"/>
      <p:bldP spid="152" grpId="0"/>
      <p:bldP spid="153" grpId="0"/>
      <p:bldP spid="154" grpId="0"/>
      <p:bldP spid="155" grpId="0"/>
      <p:bldP spid="156" grpId="0"/>
      <p:bldP spid="157" grpId="0"/>
      <p:bldP spid="158" grpId="0"/>
      <p:bldP spid="159" grpId="0"/>
      <p:bldP spid="160" grpId="0"/>
      <p:bldP spid="161" grpId="0"/>
      <p:bldP spid="162" grpId="0"/>
      <p:bldP spid="163" grpId="0"/>
      <p:bldP spid="164" grpId="0"/>
      <p:bldP spid="165" grpId="0"/>
      <p:bldP spid="166" grpId="0"/>
      <p:bldP spid="167" grpId="0"/>
      <p:bldP spid="168" grpId="0"/>
      <p:bldP spid="169" grpId="0"/>
      <p:bldP spid="171" grpId="0"/>
      <p:bldP spid="172" grpId="0"/>
      <p:bldP spid="173" grpId="0"/>
      <p:bldP spid="175" grpId="0"/>
      <p:bldP spid="178" grpId="0"/>
      <p:bldP spid="179" grpId="0"/>
      <p:bldP spid="180" grpId="0"/>
      <p:bldP spid="181" grpId="0"/>
      <p:bldP spid="182" grpId="0"/>
      <p:bldP spid="183" grpId="0"/>
      <p:bldP spid="184" grpId="0"/>
      <p:bldP spid="18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Users\200569\Desktop\Sceicn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1"/>
          <a:stretch/>
        </p:blipFill>
        <p:spPr bwMode="auto">
          <a:xfrm>
            <a:off x="-6866" y="0"/>
            <a:ext cx="9150866" cy="3950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7"/>
          <p:cNvSpPr txBox="1">
            <a:spLocks/>
          </p:cNvSpPr>
          <p:nvPr/>
        </p:nvSpPr>
        <p:spPr bwMode="auto">
          <a:xfrm>
            <a:off x="695323" y="2514600"/>
            <a:ext cx="6905627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algn="l"/>
            <a:r>
              <a:rPr lang="en-US" altLang="en-US" sz="3200" dirty="0" smtClean="0">
                <a:solidFill>
                  <a:srgbClr val="034EA2"/>
                </a:solidFill>
                <a:latin typeface="Bookman Old Style" pitchFamily="18" charset="0"/>
              </a:rPr>
              <a:t>COORDINATE GEOMETRY</a:t>
            </a:r>
            <a:endParaRPr lang="en-US" altLang="en-US" sz="3200" dirty="0">
              <a:solidFill>
                <a:srgbClr val="034EA2"/>
              </a:solidFill>
              <a:latin typeface="Bookman Old Style" pitchFamily="18" charset="0"/>
            </a:endParaRPr>
          </a:p>
        </p:txBody>
      </p:sp>
      <p:sp>
        <p:nvSpPr>
          <p:cNvPr id="7" name="Title 7"/>
          <p:cNvSpPr txBox="1">
            <a:spLocks/>
          </p:cNvSpPr>
          <p:nvPr/>
        </p:nvSpPr>
        <p:spPr bwMode="auto">
          <a:xfrm>
            <a:off x="685800" y="3038408"/>
            <a:ext cx="6819900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marL="342900" indent="-342900" algn="l">
              <a:buFont typeface="Arial" pitchFamily="34" charset="0"/>
              <a:buChar char="•"/>
            </a:pPr>
            <a:r>
              <a:rPr lang="pt-BR" altLang="en-US" sz="2000" dirty="0">
                <a:solidFill>
                  <a:srgbClr val="FF6600"/>
                </a:solidFill>
                <a:latin typeface="Bookman Old Style" pitchFamily="18" charset="0"/>
              </a:rPr>
              <a:t>Sum based on Finding </a:t>
            </a:r>
            <a:r>
              <a:rPr lang="pt-BR" altLang="en-US" sz="2000" dirty="0" smtClean="0">
                <a:solidFill>
                  <a:srgbClr val="FF6600"/>
                </a:solidFill>
                <a:latin typeface="Bookman Old Style" pitchFamily="18" charset="0"/>
              </a:rPr>
              <a:t>Medians of </a:t>
            </a:r>
            <a:r>
              <a:rPr lang="pt-BR" altLang="en-US" sz="2000" dirty="0">
                <a:solidFill>
                  <a:srgbClr val="FF6600"/>
                </a:solidFill>
                <a:latin typeface="Bookman Old Style" pitchFamily="18" charset="0"/>
              </a:rPr>
              <a:t>a </a:t>
            </a:r>
            <a:r>
              <a:rPr lang="pt-BR" altLang="en-US" sz="2000" dirty="0" smtClean="0">
                <a:solidFill>
                  <a:srgbClr val="FF6600"/>
                </a:solidFill>
                <a:latin typeface="Bookman Old Style" pitchFamily="18" charset="0"/>
              </a:rPr>
              <a:t>triangle</a:t>
            </a:r>
          </a:p>
        </p:txBody>
      </p:sp>
    </p:spTree>
    <p:extLst>
      <p:ext uri="{BB962C8B-B14F-4D97-AF65-F5344CB8AC3E}">
        <p14:creationId xmlns:p14="http://schemas.microsoft.com/office/powerpoint/2010/main" val="44089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2650559" y="2059781"/>
            <a:ext cx="3842882" cy="1028700"/>
            <a:chOff x="2222500" y="1435100"/>
            <a:chExt cx="3843078" cy="1028700"/>
          </a:xfrm>
        </p:grpSpPr>
        <p:sp>
          <p:nvSpPr>
            <p:cNvPr id="3" name="Rounded Rectangle 2"/>
            <p:cNvSpPr/>
            <p:nvPr/>
          </p:nvSpPr>
          <p:spPr>
            <a:xfrm>
              <a:off x="2222500" y="1435100"/>
              <a:ext cx="3784600" cy="1028700"/>
            </a:xfrm>
            <a:prstGeom prst="roundRect">
              <a:avLst/>
            </a:prstGeom>
            <a:solidFill>
              <a:srgbClr val="6EF8EB"/>
            </a:solidFill>
            <a:ln w="19050">
              <a:solidFill>
                <a:schemeClr val="tx1"/>
              </a:solidFill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222500" y="1619250"/>
              <a:ext cx="3843078" cy="646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MODULE </a:t>
              </a:r>
              <a:r>
                <a:rPr lang="en-US" sz="3600" dirty="0">
                  <a:solidFill>
                    <a:prstClr val="black"/>
                  </a:solidFill>
                  <a:latin typeface="Bookman Old Style" panose="02050604050505020204" pitchFamily="18" charset="0"/>
                </a:rPr>
                <a:t>- </a:t>
              </a: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34</a:t>
              </a:r>
              <a:endParaRPr lang="en-US" sz="3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725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Users\200569\Desktop\Sceicn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1"/>
          <a:stretch/>
        </p:blipFill>
        <p:spPr bwMode="auto">
          <a:xfrm>
            <a:off x="-6866" y="0"/>
            <a:ext cx="9150866" cy="3950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7"/>
          <p:cNvSpPr txBox="1">
            <a:spLocks/>
          </p:cNvSpPr>
          <p:nvPr/>
        </p:nvSpPr>
        <p:spPr bwMode="auto">
          <a:xfrm>
            <a:off x="695323" y="2514600"/>
            <a:ext cx="6905627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algn="l"/>
            <a:r>
              <a:rPr lang="en-US" altLang="en-US" sz="3200" dirty="0" smtClean="0">
                <a:solidFill>
                  <a:srgbClr val="034EA2"/>
                </a:solidFill>
                <a:latin typeface="Bookman Old Style" pitchFamily="18" charset="0"/>
              </a:rPr>
              <a:t>COORDINATE GEOMETRY</a:t>
            </a:r>
            <a:endParaRPr lang="en-US" altLang="en-US" sz="3200" dirty="0">
              <a:solidFill>
                <a:srgbClr val="034EA2"/>
              </a:solidFill>
              <a:latin typeface="Bookman Old Style" pitchFamily="18" charset="0"/>
            </a:endParaRPr>
          </a:p>
        </p:txBody>
      </p:sp>
      <p:sp>
        <p:nvSpPr>
          <p:cNvPr id="7" name="Title 7"/>
          <p:cNvSpPr txBox="1">
            <a:spLocks/>
          </p:cNvSpPr>
          <p:nvPr/>
        </p:nvSpPr>
        <p:spPr bwMode="auto">
          <a:xfrm>
            <a:off x="366492" y="3343202"/>
            <a:ext cx="6819900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marL="342900" indent="-342900" algn="l">
              <a:buFont typeface="Arial" pitchFamily="34" charset="0"/>
              <a:buChar char="•"/>
            </a:pPr>
            <a:r>
              <a:rPr lang="pt-BR" altLang="en-US" sz="2000" dirty="0">
                <a:solidFill>
                  <a:srgbClr val="FF6600"/>
                </a:solidFill>
                <a:latin typeface="Bookman Old Style" pitchFamily="18" charset="0"/>
              </a:rPr>
              <a:t>Sum based on </a:t>
            </a:r>
            <a:r>
              <a:rPr lang="pt-BR" altLang="en-US" sz="2000" dirty="0" smtClean="0">
                <a:solidFill>
                  <a:srgbClr val="FF6600"/>
                </a:solidFill>
                <a:latin typeface="Bookman Old Style" pitchFamily="18" charset="0"/>
              </a:rPr>
              <a:t>Area of triangle </a:t>
            </a:r>
          </a:p>
          <a:p>
            <a:pPr algn="l"/>
            <a:r>
              <a:rPr lang="pt-BR" altLang="en-US" sz="2000" dirty="0">
                <a:solidFill>
                  <a:srgbClr val="FF6600"/>
                </a:solidFill>
                <a:latin typeface="Bookman Old Style" pitchFamily="18" charset="0"/>
              </a:rPr>
              <a:t> </a:t>
            </a:r>
            <a:r>
              <a:rPr lang="pt-BR" altLang="en-US" sz="2000" dirty="0" smtClean="0">
                <a:solidFill>
                  <a:srgbClr val="FF6600"/>
                </a:solidFill>
                <a:latin typeface="Bookman Old Style" pitchFamily="18" charset="0"/>
              </a:rPr>
              <a:t>   and parallelogram</a:t>
            </a:r>
          </a:p>
        </p:txBody>
      </p:sp>
    </p:spTree>
    <p:extLst>
      <p:ext uri="{BB962C8B-B14F-4D97-AF65-F5344CB8AC3E}">
        <p14:creationId xmlns:p14="http://schemas.microsoft.com/office/powerpoint/2010/main" val="44089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ounded Rectangle 121"/>
          <p:cNvSpPr/>
          <p:nvPr/>
        </p:nvSpPr>
        <p:spPr>
          <a:xfrm>
            <a:off x="981668" y="849863"/>
            <a:ext cx="4900116" cy="259736"/>
          </a:xfrm>
          <a:prstGeom prst="roundRect">
            <a:avLst/>
          </a:prstGeom>
          <a:solidFill>
            <a:srgbClr val="FFC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ounded Rectangle 120"/>
          <p:cNvSpPr/>
          <p:nvPr/>
        </p:nvSpPr>
        <p:spPr>
          <a:xfrm>
            <a:off x="4980200" y="584406"/>
            <a:ext cx="1393251" cy="259736"/>
          </a:xfrm>
          <a:prstGeom prst="roundRect">
            <a:avLst/>
          </a:prstGeom>
          <a:solidFill>
            <a:srgbClr val="FFC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Isosceles Triangle 2"/>
          <p:cNvSpPr/>
          <p:nvPr/>
        </p:nvSpPr>
        <p:spPr>
          <a:xfrm>
            <a:off x="6273600" y="1489743"/>
            <a:ext cx="1629570" cy="1425748"/>
          </a:xfrm>
          <a:custGeom>
            <a:avLst/>
            <a:gdLst>
              <a:gd name="connsiteX0" fmla="*/ 0 w 1060704"/>
              <a:gd name="connsiteY0" fmla="*/ 1417320 h 1417320"/>
              <a:gd name="connsiteX1" fmla="*/ 530352 w 1060704"/>
              <a:gd name="connsiteY1" fmla="*/ 0 h 1417320"/>
              <a:gd name="connsiteX2" fmla="*/ 1060704 w 1060704"/>
              <a:gd name="connsiteY2" fmla="*/ 1417320 h 1417320"/>
              <a:gd name="connsiteX3" fmla="*/ 0 w 1060704"/>
              <a:gd name="connsiteY3" fmla="*/ 1417320 h 1417320"/>
              <a:gd name="connsiteX0" fmla="*/ 0 w 1060704"/>
              <a:gd name="connsiteY0" fmla="*/ 1417320 h 1417320"/>
              <a:gd name="connsiteX1" fmla="*/ 323874 w 1060704"/>
              <a:gd name="connsiteY1" fmla="*/ 0 h 1417320"/>
              <a:gd name="connsiteX2" fmla="*/ 1060704 w 1060704"/>
              <a:gd name="connsiteY2" fmla="*/ 1417320 h 1417320"/>
              <a:gd name="connsiteX3" fmla="*/ 0 w 1060704"/>
              <a:gd name="connsiteY3" fmla="*/ 1417320 h 1417320"/>
              <a:gd name="connsiteX0" fmla="*/ 0 w 1612715"/>
              <a:gd name="connsiteY0" fmla="*/ 1417320 h 1421534"/>
              <a:gd name="connsiteX1" fmla="*/ 323874 w 1612715"/>
              <a:gd name="connsiteY1" fmla="*/ 0 h 1421534"/>
              <a:gd name="connsiteX2" fmla="*/ 1612715 w 1612715"/>
              <a:gd name="connsiteY2" fmla="*/ 1421534 h 1421534"/>
              <a:gd name="connsiteX3" fmla="*/ 0 w 1612715"/>
              <a:gd name="connsiteY3" fmla="*/ 1417320 h 1421534"/>
              <a:gd name="connsiteX0" fmla="*/ 0 w 1612715"/>
              <a:gd name="connsiteY0" fmla="*/ 1417320 h 1421534"/>
              <a:gd name="connsiteX1" fmla="*/ 340730 w 1612715"/>
              <a:gd name="connsiteY1" fmla="*/ 0 h 1421534"/>
              <a:gd name="connsiteX2" fmla="*/ 1612715 w 1612715"/>
              <a:gd name="connsiteY2" fmla="*/ 1421534 h 1421534"/>
              <a:gd name="connsiteX3" fmla="*/ 0 w 1612715"/>
              <a:gd name="connsiteY3" fmla="*/ 1417320 h 1421534"/>
              <a:gd name="connsiteX0" fmla="*/ 0 w 1629570"/>
              <a:gd name="connsiteY0" fmla="*/ 1425748 h 1425748"/>
              <a:gd name="connsiteX1" fmla="*/ 357585 w 1629570"/>
              <a:gd name="connsiteY1" fmla="*/ 0 h 1425748"/>
              <a:gd name="connsiteX2" fmla="*/ 1629570 w 1629570"/>
              <a:gd name="connsiteY2" fmla="*/ 1421534 h 1425748"/>
              <a:gd name="connsiteX3" fmla="*/ 0 w 1629570"/>
              <a:gd name="connsiteY3" fmla="*/ 1425748 h 1425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29570" h="1425748">
                <a:moveTo>
                  <a:pt x="0" y="1425748"/>
                </a:moveTo>
                <a:lnTo>
                  <a:pt x="357585" y="0"/>
                </a:lnTo>
                <a:lnTo>
                  <a:pt x="1629570" y="1421534"/>
                </a:lnTo>
                <a:lnTo>
                  <a:pt x="0" y="1425748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" name="Rounded Rectangle 2"/>
          <p:cNvSpPr/>
          <p:nvPr/>
        </p:nvSpPr>
        <p:spPr>
          <a:xfrm>
            <a:off x="6470814" y="1236983"/>
            <a:ext cx="972731" cy="227108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4" name="Rounded Rectangle 3"/>
          <p:cNvSpPr/>
          <p:nvPr/>
        </p:nvSpPr>
        <p:spPr>
          <a:xfrm>
            <a:off x="7875417" y="2937065"/>
            <a:ext cx="754151" cy="249819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" name="Rounded Rectangle 4"/>
          <p:cNvSpPr/>
          <p:nvPr/>
        </p:nvSpPr>
        <p:spPr>
          <a:xfrm>
            <a:off x="6160040" y="2972098"/>
            <a:ext cx="862916" cy="249819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" name="Rectangle 9"/>
          <p:cNvSpPr>
            <a:spLocks noChangeArrowheads="1"/>
          </p:cNvSpPr>
          <p:nvPr/>
        </p:nvSpPr>
        <p:spPr bwMode="auto">
          <a:xfrm>
            <a:off x="510675" y="305006"/>
            <a:ext cx="7117041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eaLnBrk="0" hangingPunct="0">
              <a:tabLst>
                <a:tab pos="341313" algn="l"/>
                <a:tab pos="508000" algn="l"/>
                <a:tab pos="514350" algn="l"/>
              </a:tabLst>
              <a:defRPr/>
            </a:pP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Q.  If the points A(1, –2), B(2, 3), C(–3, 2) and D(–4, –3) are the </a:t>
            </a:r>
          </a:p>
          <a:p>
            <a:pPr algn="l" eaLnBrk="0" hangingPunct="0">
              <a:tabLst>
                <a:tab pos="341313" algn="l"/>
                <a:tab pos="508000" algn="l"/>
                <a:tab pos="514350" algn="l"/>
              </a:tabLst>
              <a:defRPr/>
            </a:pP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	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 vertices of parallelogram ABCD, then taking AB as </a:t>
            </a:r>
          </a:p>
          <a:p>
            <a:pPr algn="l" eaLnBrk="0" hangingPunct="0">
              <a:tabLst>
                <a:tab pos="341313" algn="l"/>
                <a:tab pos="508000" algn="l"/>
                <a:tab pos="514350" algn="l"/>
              </a:tabLst>
              <a:defRPr/>
            </a:pP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 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     the base, find the height of the parallelogram.</a:t>
            </a:r>
            <a:endParaRPr lang="en-US" sz="1600" b="1" kern="0" dirty="0">
              <a:solidFill>
                <a:srgbClr val="0000FF"/>
              </a:solidFill>
              <a:latin typeface="Bookman Old Style" pitchFamily="18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6106585" y="1163609"/>
            <a:ext cx="2874125" cy="2102943"/>
            <a:chOff x="6163485" y="1125327"/>
            <a:chExt cx="2874125" cy="2102943"/>
          </a:xfrm>
        </p:grpSpPr>
        <p:sp>
          <p:nvSpPr>
            <p:cNvPr id="8" name="Parallelogram 7"/>
            <p:cNvSpPr/>
            <p:nvPr/>
          </p:nvSpPr>
          <p:spPr>
            <a:xfrm>
              <a:off x="6327648" y="1463881"/>
              <a:ext cx="1978152" cy="1412669"/>
            </a:xfrm>
            <a:prstGeom prst="parallelogram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6684936" y="1458715"/>
              <a:ext cx="1270861" cy="1405888"/>
            </a:xfrm>
            <a:prstGeom prst="line">
              <a:avLst/>
            </a:prstGeom>
            <a:ln w="285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7878663" y="2852398"/>
              <a:ext cx="33214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Bookman Old Style" panose="02050604050505020204" pitchFamily="18" charset="0"/>
                </a:rPr>
                <a:t>B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8035289" y="2849506"/>
              <a:ext cx="72968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(2, 3)</a:t>
              </a:r>
              <a:endParaRPr lang="en-US" sz="1600" b="1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6471278" y="1144960"/>
              <a:ext cx="34496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Bookman Old Style" panose="02050604050505020204" pitchFamily="18" charset="0"/>
                </a:rPr>
                <a:t>D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6636846" y="1142068"/>
              <a:ext cx="9348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(–4, –3)</a:t>
              </a:r>
              <a:endParaRPr lang="en-US" sz="1600" b="1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8035289" y="1142978"/>
              <a:ext cx="33695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Bookman Old Style" panose="02050604050505020204" pitchFamily="18" charset="0"/>
                </a:rPr>
                <a:t>C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8205331" y="1125327"/>
              <a:ext cx="83227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(–3, 2)</a:t>
              </a:r>
              <a:endParaRPr lang="en-US" sz="1600" b="1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6163485" y="2889716"/>
              <a:ext cx="33214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Bookman Old Style" panose="02050604050505020204" pitchFamily="18" charset="0"/>
                </a:rPr>
                <a:t>A</a:t>
              </a: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6316843" y="2886824"/>
              <a:ext cx="83227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(1, –2)</a:t>
              </a:r>
              <a:endParaRPr lang="en-US" sz="1600" b="1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9" name="Rectangle 18"/>
          <p:cNvSpPr/>
          <p:nvPr/>
        </p:nvSpPr>
        <p:spPr>
          <a:xfrm>
            <a:off x="511089" y="1110100"/>
            <a:ext cx="6591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Sol. 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887000" y="1795837"/>
            <a:ext cx="118013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kern="0" dirty="0" err="1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ar</a:t>
            </a:r>
            <a:r>
              <a:rPr lang="en-US" sz="1600" b="1" kern="0" dirty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 (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ABD)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999654" y="1795837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453262" y="1783026"/>
            <a:ext cx="41182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[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2529462" y="1783026"/>
            <a:ext cx="52093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265918" y="1679403"/>
            <a:ext cx="30064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>
            <a:off x="2297680" y="1967083"/>
            <a:ext cx="23712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2279381" y="1915172"/>
            <a:ext cx="27371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696502" y="1783026"/>
            <a:ext cx="55797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(3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984545" y="1783026"/>
            <a:ext cx="3094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>
                <a:solidFill>
                  <a:sysClr val="windowText" lastClr="000000"/>
                </a:solidFill>
                <a:latin typeface="Bookman Old Style" pitchFamily="18" charset="0"/>
              </a:rPr>
              <a:t>–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3153202" y="1783026"/>
            <a:ext cx="61358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(–3)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3582983" y="1783026"/>
            <a:ext cx="3094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783355" y="1783026"/>
            <a:ext cx="70019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3916280" y="1783026"/>
            <a:ext cx="6142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(–3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346669" y="1783026"/>
            <a:ext cx="3094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–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4503858" y="1783026"/>
            <a:ext cx="6220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(–2)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4874299" y="1783026"/>
            <a:ext cx="86488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 (–4)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5458313" y="1783026"/>
            <a:ext cx="609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(– 2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5896761" y="1783026"/>
            <a:ext cx="3094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>
                <a:solidFill>
                  <a:sysClr val="windowText" lastClr="000000"/>
                </a:solidFill>
                <a:latin typeface="Bookman Old Style" pitchFamily="18" charset="0"/>
              </a:rPr>
              <a:t>–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073471" y="1783026"/>
            <a:ext cx="86765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3)]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093914" y="1110100"/>
            <a:ext cx="566168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The coordinates of vertices of 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  <a:sym typeface="Symbol"/>
              </a:rPr>
              <a:t>D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ABD are A(1, –2), </a:t>
            </a:r>
          </a:p>
          <a:p>
            <a:pPr algn="l"/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B(2, 3) and D(–4, –3)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0" name="Rectangular Callout 39"/>
          <p:cNvSpPr/>
          <p:nvPr/>
        </p:nvSpPr>
        <p:spPr>
          <a:xfrm>
            <a:off x="4817110" y="3281411"/>
            <a:ext cx="1672817" cy="418447"/>
          </a:xfrm>
          <a:prstGeom prst="wedgeRectCallout">
            <a:avLst>
              <a:gd name="adj1" fmla="val 30944"/>
              <a:gd name="adj2" fmla="val -88320"/>
            </a:avLst>
          </a:prstGeom>
          <a:solidFill>
            <a:srgbClr val="00206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41" name="Rectangle 40"/>
          <p:cNvSpPr/>
          <p:nvPr/>
        </p:nvSpPr>
        <p:spPr>
          <a:xfrm>
            <a:off x="4875799" y="3360549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42" name="Rectangle 41"/>
          <p:cNvSpPr/>
          <p:nvPr/>
        </p:nvSpPr>
        <p:spPr>
          <a:xfrm>
            <a:off x="5668822" y="3357089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43" name="Rectangle 42"/>
          <p:cNvSpPr/>
          <p:nvPr/>
        </p:nvSpPr>
        <p:spPr>
          <a:xfrm>
            <a:off x="4821551" y="3301771"/>
            <a:ext cx="94288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1 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5607682" y="3301771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–2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45" name="Rectangular Callout 44"/>
          <p:cNvSpPr/>
          <p:nvPr/>
        </p:nvSpPr>
        <p:spPr>
          <a:xfrm>
            <a:off x="6585515" y="3265080"/>
            <a:ext cx="1672817" cy="418447"/>
          </a:xfrm>
          <a:prstGeom prst="wedgeRectCallout">
            <a:avLst>
              <a:gd name="adj1" fmla="val 34825"/>
              <a:gd name="adj2" fmla="val -85518"/>
            </a:avLst>
          </a:prstGeom>
          <a:solidFill>
            <a:srgbClr val="00206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46" name="Rectangle 45"/>
          <p:cNvSpPr/>
          <p:nvPr/>
        </p:nvSpPr>
        <p:spPr>
          <a:xfrm>
            <a:off x="6630038" y="3322903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47" name="Rectangle 46"/>
          <p:cNvSpPr/>
          <p:nvPr/>
        </p:nvSpPr>
        <p:spPr>
          <a:xfrm>
            <a:off x="7463033" y="3334647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48" name="Rectangle 47"/>
          <p:cNvSpPr/>
          <p:nvPr/>
        </p:nvSpPr>
        <p:spPr>
          <a:xfrm>
            <a:off x="6571962" y="3285440"/>
            <a:ext cx="94288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2 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7393232" y="3285440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3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0" name="Rectangular Callout 49"/>
          <p:cNvSpPr/>
          <p:nvPr/>
        </p:nvSpPr>
        <p:spPr>
          <a:xfrm>
            <a:off x="6163027" y="644032"/>
            <a:ext cx="1672817" cy="418447"/>
          </a:xfrm>
          <a:prstGeom prst="wedgeRectCallout">
            <a:avLst>
              <a:gd name="adj1" fmla="val 20483"/>
              <a:gd name="adj2" fmla="val 99234"/>
            </a:avLst>
          </a:prstGeom>
          <a:solidFill>
            <a:srgbClr val="00206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51" name="Rectangle 50"/>
          <p:cNvSpPr/>
          <p:nvPr/>
        </p:nvSpPr>
        <p:spPr>
          <a:xfrm>
            <a:off x="6214874" y="701855"/>
            <a:ext cx="815134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52" name="Rectangle 51"/>
          <p:cNvSpPr/>
          <p:nvPr/>
        </p:nvSpPr>
        <p:spPr>
          <a:xfrm>
            <a:off x="7048165" y="713599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53" name="Rectangle 52"/>
          <p:cNvSpPr/>
          <p:nvPr/>
        </p:nvSpPr>
        <p:spPr>
          <a:xfrm>
            <a:off x="6176699" y="664392"/>
            <a:ext cx="9749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3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–4,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968839" y="664392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3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–3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009188" y="2350563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553025" y="2337752"/>
            <a:ext cx="52093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[1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2303904" y="2234129"/>
            <a:ext cx="30064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cxnSp>
        <p:nvCxnSpPr>
          <p:cNvPr id="58" name="Straight Connector 57"/>
          <p:cNvCxnSpPr/>
          <p:nvPr/>
        </p:nvCxnSpPr>
        <p:spPr>
          <a:xfrm>
            <a:off x="2352104" y="2521809"/>
            <a:ext cx="20424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2317367" y="2465136"/>
            <a:ext cx="27371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2720065" y="2337752"/>
            <a:ext cx="55797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(6)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3074774" y="2337752"/>
            <a:ext cx="3094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3245576" y="2337752"/>
            <a:ext cx="35374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3390579" y="2337752"/>
            <a:ext cx="6142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(–1)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3969604" y="2337752"/>
            <a:ext cx="63037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(–4)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244092" y="2337752"/>
            <a:ext cx="95038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(–5)]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013668" y="2903169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2327432" y="2777211"/>
            <a:ext cx="30064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cxnSp>
        <p:nvCxnSpPr>
          <p:cNvPr id="68" name="Straight Connector 67"/>
          <p:cNvCxnSpPr/>
          <p:nvPr/>
        </p:nvCxnSpPr>
        <p:spPr>
          <a:xfrm>
            <a:off x="2375632" y="3076796"/>
            <a:ext cx="20424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/>
          <p:cNvSpPr/>
          <p:nvPr/>
        </p:nvSpPr>
        <p:spPr>
          <a:xfrm>
            <a:off x="2340895" y="3020123"/>
            <a:ext cx="27371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2767696" y="2887977"/>
            <a:ext cx="4876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(6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3104400" y="2887977"/>
            <a:ext cx="3094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–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3193350" y="2887977"/>
            <a:ext cx="6142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3582925" y="2887977"/>
            <a:ext cx="2940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3742625" y="2887977"/>
            <a:ext cx="609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20)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2609451" y="2887977"/>
            <a:ext cx="52093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×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2000218" y="3461083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2311601" y="3342268"/>
            <a:ext cx="30064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cxnSp>
        <p:nvCxnSpPr>
          <p:cNvPr id="78" name="Straight Connector 77"/>
          <p:cNvCxnSpPr/>
          <p:nvPr/>
        </p:nvCxnSpPr>
        <p:spPr>
          <a:xfrm>
            <a:off x="2359801" y="3639472"/>
            <a:ext cx="20424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78"/>
          <p:cNvSpPr/>
          <p:nvPr/>
        </p:nvSpPr>
        <p:spPr>
          <a:xfrm>
            <a:off x="2325064" y="3582799"/>
            <a:ext cx="27371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789565" y="3453034"/>
            <a:ext cx="5574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24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2553144" y="3455415"/>
            <a:ext cx="3660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×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  <p:cxnSp>
        <p:nvCxnSpPr>
          <p:cNvPr id="82" name="Straight Connector 81"/>
          <p:cNvCxnSpPr/>
          <p:nvPr/>
        </p:nvCxnSpPr>
        <p:spPr>
          <a:xfrm>
            <a:off x="2906539" y="2117755"/>
            <a:ext cx="681325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4140870" y="2117755"/>
            <a:ext cx="760133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>
            <a:off x="5662524" y="2117755"/>
            <a:ext cx="681325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3372998" y="2685065"/>
            <a:ext cx="423049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4012727" y="2685065"/>
            <a:ext cx="681325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Line 18"/>
          <p:cNvSpPr>
            <a:spLocks noChangeShapeType="1"/>
          </p:cNvSpPr>
          <p:nvPr/>
        </p:nvSpPr>
        <p:spPr bwMode="auto">
          <a:xfrm flipH="1">
            <a:off x="2887238" y="3544926"/>
            <a:ext cx="346478" cy="181051"/>
          </a:xfrm>
          <a:prstGeom prst="line">
            <a:avLst/>
          </a:prstGeom>
          <a:ln w="28575">
            <a:solidFill>
              <a:srgbClr val="FF0000"/>
            </a:solidFill>
            <a:headEnd/>
            <a:tailEnd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8" name="Line 18"/>
          <p:cNvSpPr>
            <a:spLocks noChangeShapeType="1"/>
          </p:cNvSpPr>
          <p:nvPr/>
        </p:nvSpPr>
        <p:spPr bwMode="auto">
          <a:xfrm flipH="1">
            <a:off x="2359801" y="3638002"/>
            <a:ext cx="197142" cy="203200"/>
          </a:xfrm>
          <a:prstGeom prst="line">
            <a:avLst/>
          </a:prstGeom>
          <a:ln w="28575">
            <a:solidFill>
              <a:srgbClr val="FF0000"/>
            </a:solidFill>
            <a:headEnd/>
            <a:tailEnd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9" name="Rectangle 4"/>
          <p:cNvSpPr>
            <a:spLocks noChangeArrowheads="1"/>
          </p:cNvSpPr>
          <p:nvPr/>
        </p:nvSpPr>
        <p:spPr bwMode="auto">
          <a:xfrm>
            <a:off x="2827255" y="3285169"/>
            <a:ext cx="482034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 algn="ctr" eaLnBrk="0" hangingPunct="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400" b="1" dirty="0" smtClean="0">
                <a:solidFill>
                  <a:srgbClr val="FF0000"/>
                </a:solidFill>
                <a:latin typeface="Bookman Old Style" pitchFamily="18" charset="0"/>
              </a:rPr>
              <a:t>12</a:t>
            </a:r>
            <a:endParaRPr lang="en-US" sz="1400" b="1" dirty="0">
              <a:solidFill>
                <a:srgbClr val="FF0000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90" name="AutoShape 30"/>
          <p:cNvSpPr>
            <a:spLocks noChangeArrowheads="1"/>
          </p:cNvSpPr>
          <p:nvPr/>
        </p:nvSpPr>
        <p:spPr bwMode="auto">
          <a:xfrm>
            <a:off x="880841" y="3993629"/>
            <a:ext cx="2733352" cy="371326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474130" y="4018510"/>
            <a:ext cx="221332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 eaLnBrk="0" hangingPunct="0">
              <a:defRPr/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</a:t>
            </a:r>
            <a:r>
              <a:rPr lang="en-US" sz="1600" b="1" kern="0" dirty="0" err="1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ar</a:t>
            </a:r>
            <a:r>
              <a:rPr lang="en-US" sz="1600" b="1" kern="0" dirty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 (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ABD) 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=  </a:t>
            </a:r>
            <a:endParaRPr lang="en-US" sz="1600" b="1" dirty="0"/>
          </a:p>
        </p:txBody>
      </p:sp>
      <p:sp>
        <p:nvSpPr>
          <p:cNvPr id="92" name="Rectangle 91"/>
          <p:cNvSpPr/>
          <p:nvPr/>
        </p:nvSpPr>
        <p:spPr>
          <a:xfrm>
            <a:off x="2224190" y="4000446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12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2425449" y="4008371"/>
            <a:ext cx="124004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err="1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Sq.units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grpSp>
        <p:nvGrpSpPr>
          <p:cNvPr id="94" name="Group 93"/>
          <p:cNvGrpSpPr/>
          <p:nvPr/>
        </p:nvGrpSpPr>
        <p:grpSpPr>
          <a:xfrm>
            <a:off x="1284074" y="1666524"/>
            <a:ext cx="2801690" cy="586616"/>
            <a:chOff x="5625047" y="2624207"/>
            <a:chExt cx="2801690" cy="586616"/>
          </a:xfrm>
        </p:grpSpPr>
        <p:sp>
          <p:nvSpPr>
            <p:cNvPr id="95" name="Rounded Rectangle 94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A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itchFamily="18" charset="0"/>
                </a:rPr>
                <a:t>) </a:t>
              </a:r>
              <a:endParaRPr lang="en-US" sz="1600" b="1" dirty="0">
                <a:solidFill>
                  <a:schemeClr val="bg1"/>
                </a:solidFill>
                <a:latin typeface="Bookman Old Style" pitchFamily="18" charset="0"/>
              </a:endParaRPr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1308161" y="1657154"/>
            <a:ext cx="2801690" cy="586616"/>
            <a:chOff x="5625047" y="2624207"/>
            <a:chExt cx="2801690" cy="586616"/>
          </a:xfrm>
        </p:grpSpPr>
        <p:sp>
          <p:nvSpPr>
            <p:cNvPr id="98" name="Rounded Rectangle 97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itchFamily="18" charset="0"/>
                </a:rPr>
                <a:t>) </a:t>
              </a:r>
              <a:endParaRPr lang="en-US" sz="1600" b="1" dirty="0">
                <a:solidFill>
                  <a:schemeClr val="bg1"/>
                </a:solidFill>
                <a:latin typeface="Bookman Old Style" pitchFamily="18" charset="0"/>
              </a:endParaRP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1286611" y="1658995"/>
            <a:ext cx="2801690" cy="586616"/>
            <a:chOff x="5625047" y="2624207"/>
            <a:chExt cx="2801690" cy="586616"/>
          </a:xfrm>
        </p:grpSpPr>
        <p:sp>
          <p:nvSpPr>
            <p:cNvPr id="101" name="Rounded Rectangle 100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5625047" y="2624207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D be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3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3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itchFamily="18" charset="0"/>
                </a:rPr>
                <a:t>) </a:t>
              </a:r>
              <a:endParaRPr lang="en-US" sz="1600" b="1" dirty="0">
                <a:solidFill>
                  <a:schemeClr val="bg1"/>
                </a:solidFill>
                <a:latin typeface="Bookman Old Style" pitchFamily="18" charset="0"/>
              </a:endParaRPr>
            </a:p>
          </p:txBody>
        </p:sp>
      </p:grpSp>
      <p:sp>
        <p:nvSpPr>
          <p:cNvPr id="103" name="Rounded Rectangle 102"/>
          <p:cNvSpPr/>
          <p:nvPr/>
        </p:nvSpPr>
        <p:spPr bwMode="auto">
          <a:xfrm rot="10800000" flipH="1" flipV="1">
            <a:off x="939986" y="2608226"/>
            <a:ext cx="4499718" cy="630914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defTabSz="913464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554383" y="2624638"/>
            <a:ext cx="31121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Which formula is used to find </a:t>
            </a:r>
            <a:r>
              <a:rPr lang="en-US" sz="1600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area of triangle?</a:t>
            </a:r>
            <a:endParaRPr lang="en-US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05" name="Group 104"/>
          <p:cNvGrpSpPr/>
          <p:nvPr/>
        </p:nvGrpSpPr>
        <p:grpSpPr>
          <a:xfrm>
            <a:off x="1084828" y="2643865"/>
            <a:ext cx="4424744" cy="565548"/>
            <a:chOff x="3584119" y="4005011"/>
            <a:chExt cx="4424744" cy="565548"/>
          </a:xfrm>
        </p:grpSpPr>
        <p:sp>
          <p:nvSpPr>
            <p:cNvPr id="106" name="TextBox 105"/>
            <p:cNvSpPr txBox="1"/>
            <p:nvPr/>
          </p:nvSpPr>
          <p:spPr>
            <a:xfrm>
              <a:off x="3814991" y="4074899"/>
              <a:ext cx="41938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[(</a:t>
              </a:r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1 </a:t>
              </a:r>
              <a:r>
                <a:rPr lang="en-US" sz="1600" b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(</a:t>
              </a:r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 – </a:t>
              </a:r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3</a:t>
              </a:r>
              <a:r>
                <a:rPr lang="en-US" sz="1600" b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) + </a:t>
              </a:r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 (</a:t>
              </a:r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3</a:t>
              </a:r>
              <a:r>
                <a:rPr lang="en-US" sz="1600" b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 – </a:t>
              </a:r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) + </a:t>
              </a:r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3</a:t>
              </a:r>
              <a:r>
                <a:rPr lang="en-US" sz="1600" b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 (</a:t>
              </a:r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 – </a:t>
              </a:r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rgbClr val="FFFF00"/>
                  </a:solidFill>
                  <a:latin typeface="Bookman Old Style" panose="02050604050505020204" pitchFamily="18" charset="0"/>
                </a:rPr>
                <a:t>)]</a:t>
              </a:r>
              <a:endParaRPr lang="en-US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grpSp>
          <p:nvGrpSpPr>
            <p:cNvPr id="107" name="Group 106"/>
            <p:cNvGrpSpPr/>
            <p:nvPr/>
          </p:nvGrpSpPr>
          <p:grpSpPr>
            <a:xfrm>
              <a:off x="3584119" y="4005011"/>
              <a:ext cx="301782" cy="565548"/>
              <a:chOff x="2016167" y="3250129"/>
              <a:chExt cx="301782" cy="565548"/>
            </a:xfrm>
          </p:grpSpPr>
          <p:sp>
            <p:nvSpPr>
              <p:cNvPr id="108" name="Rectangle 107"/>
              <p:cNvSpPr/>
              <p:nvPr/>
            </p:nvSpPr>
            <p:spPr>
              <a:xfrm>
                <a:off x="2017304" y="3250129"/>
                <a:ext cx="300645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b="1" kern="0" dirty="0" smtClean="0">
                    <a:solidFill>
                      <a:srgbClr val="FFFF00"/>
                    </a:solidFill>
                    <a:latin typeface="Bookman Old Style" pitchFamily="18" charset="0"/>
                  </a:rPr>
                  <a:t>1</a:t>
                </a:r>
                <a:endParaRPr lang="en-IN" sz="1600" b="1" baseline="-250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cxnSp>
            <p:nvCxnSpPr>
              <p:cNvPr id="109" name="Straight Connector 108"/>
              <p:cNvCxnSpPr/>
              <p:nvPr/>
            </p:nvCxnSpPr>
            <p:spPr>
              <a:xfrm>
                <a:off x="2076747" y="3533796"/>
                <a:ext cx="204244" cy="0"/>
              </a:xfrm>
              <a:prstGeom prst="line">
                <a:avLst/>
              </a:prstGeom>
              <a:ln w="1905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0" name="Rectangle 109"/>
              <p:cNvSpPr/>
              <p:nvPr/>
            </p:nvSpPr>
            <p:spPr>
              <a:xfrm>
                <a:off x="2016167" y="3477123"/>
                <a:ext cx="273718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b="1" kern="0" dirty="0" smtClean="0">
                    <a:solidFill>
                      <a:srgbClr val="FFFF00"/>
                    </a:solidFill>
                    <a:latin typeface="Bookman Old Style" pitchFamily="18" charset="0"/>
                  </a:rPr>
                  <a:t>2</a:t>
                </a:r>
                <a:endParaRPr lang="en-IN" sz="1600" b="1" baseline="-250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</p:grpSp>
      <p:sp>
        <p:nvSpPr>
          <p:cNvPr id="111" name="Rectangle 110"/>
          <p:cNvSpPr/>
          <p:nvPr/>
        </p:nvSpPr>
        <p:spPr>
          <a:xfrm>
            <a:off x="1465034" y="2779042"/>
            <a:ext cx="296838" cy="237655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12" name="Rectangle 111"/>
          <p:cNvSpPr/>
          <p:nvPr/>
        </p:nvSpPr>
        <p:spPr>
          <a:xfrm>
            <a:off x="1793869" y="2779042"/>
            <a:ext cx="296838" cy="237655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13" name="Rectangle 112"/>
          <p:cNvSpPr/>
          <p:nvPr/>
        </p:nvSpPr>
        <p:spPr>
          <a:xfrm>
            <a:off x="2303830" y="2784355"/>
            <a:ext cx="296838" cy="237655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14" name="Rectangle 113"/>
          <p:cNvSpPr/>
          <p:nvPr/>
        </p:nvSpPr>
        <p:spPr>
          <a:xfrm>
            <a:off x="2813640" y="2793880"/>
            <a:ext cx="296838" cy="237655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15" name="Rectangle 114"/>
          <p:cNvSpPr/>
          <p:nvPr/>
        </p:nvSpPr>
        <p:spPr>
          <a:xfrm>
            <a:off x="3136179" y="2793880"/>
            <a:ext cx="296838" cy="237655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16" name="Rectangle 115"/>
          <p:cNvSpPr/>
          <p:nvPr/>
        </p:nvSpPr>
        <p:spPr>
          <a:xfrm>
            <a:off x="3614193" y="2792956"/>
            <a:ext cx="296838" cy="237655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17" name="Rectangle 116"/>
          <p:cNvSpPr/>
          <p:nvPr/>
        </p:nvSpPr>
        <p:spPr>
          <a:xfrm>
            <a:off x="4167753" y="2793880"/>
            <a:ext cx="296838" cy="237655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18" name="Rectangle 117"/>
          <p:cNvSpPr/>
          <p:nvPr/>
        </p:nvSpPr>
        <p:spPr>
          <a:xfrm>
            <a:off x="4470114" y="2793880"/>
            <a:ext cx="296838" cy="237655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19" name="Rectangle 118"/>
          <p:cNvSpPr/>
          <p:nvPr/>
        </p:nvSpPr>
        <p:spPr>
          <a:xfrm>
            <a:off x="4951599" y="2803405"/>
            <a:ext cx="296838" cy="237655"/>
          </a:xfrm>
          <a:prstGeom prst="rect">
            <a:avLst/>
          </a:prstGeom>
          <a:noFill/>
          <a:ln>
            <a:solidFill>
              <a:srgbClr val="00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20" name="Rectangle 119"/>
          <p:cNvSpPr/>
          <p:nvPr/>
        </p:nvSpPr>
        <p:spPr>
          <a:xfrm>
            <a:off x="3832718" y="2333922"/>
            <a:ext cx="30941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+</a:t>
            </a:r>
            <a:endParaRPr lang="en-IN" sz="1600" b="1" baseline="-25000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645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3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0" fill="hold">
                      <p:stCondLst>
                        <p:cond delay="indefinite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22" presetClass="entr" presetSubtype="8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0" fill="hold">
                      <p:stCondLst>
                        <p:cond delay="indefinite"/>
                      </p:stCondLst>
                      <p:childTnLst>
                        <p:par>
                          <p:cTn id="221" fill="hold">
                            <p:stCondLst>
                              <p:cond delay="0"/>
                            </p:stCondLst>
                            <p:childTnLst>
                              <p:par>
                                <p:cTn id="222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5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2" fill="hold">
                      <p:stCondLst>
                        <p:cond delay="indefinite"/>
                      </p:stCondLst>
                      <p:childTnLst>
                        <p:par>
                          <p:cTn id="233" fill="hold">
                            <p:stCondLst>
                              <p:cond delay="0"/>
                            </p:stCondLst>
                            <p:childTnLst>
                              <p:par>
                                <p:cTn id="2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7" fill="hold">
                      <p:stCondLst>
                        <p:cond delay="indefinite"/>
                      </p:stCondLst>
                      <p:childTnLst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presetID="22" presetClass="entr" presetSubtype="8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2" fill="hold">
                      <p:stCondLst>
                        <p:cond delay="indefinite"/>
                      </p:stCondLst>
                      <p:childTnLst>
                        <p:par>
                          <p:cTn id="243" fill="hold">
                            <p:stCondLst>
                              <p:cond delay="0"/>
                            </p:stCondLst>
                            <p:childTnLst>
                              <p:par>
                                <p:cTn id="2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4" fill="hold">
                      <p:stCondLst>
                        <p:cond delay="indefinite"/>
                      </p:stCondLst>
                      <p:childTnLst>
                        <p:par>
                          <p:cTn id="255" fill="hold">
                            <p:stCondLst>
                              <p:cond delay="0"/>
                            </p:stCondLst>
                            <p:childTnLst>
                              <p:par>
                                <p:cTn id="2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9" fill="hold">
                      <p:stCondLst>
                        <p:cond delay="indefinite"/>
                      </p:stCondLst>
                      <p:childTnLst>
                        <p:par>
                          <p:cTn id="260" fill="hold">
                            <p:stCondLst>
                              <p:cond delay="0"/>
                            </p:stCondLst>
                            <p:childTnLst>
                              <p:par>
                                <p:cTn id="2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4" fill="hold">
                      <p:stCondLst>
                        <p:cond delay="indefinite"/>
                      </p:stCondLst>
                      <p:childTnLst>
                        <p:par>
                          <p:cTn id="265" fill="hold">
                            <p:stCondLst>
                              <p:cond delay="0"/>
                            </p:stCondLst>
                            <p:childTnLst>
                              <p:par>
                                <p:cTn id="2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9" fill="hold">
                      <p:stCondLst>
                        <p:cond delay="indefinite"/>
                      </p:stCondLst>
                      <p:childTnLst>
                        <p:par>
                          <p:cTn id="270" fill="hold">
                            <p:stCondLst>
                              <p:cond delay="0"/>
                            </p:stCondLst>
                            <p:childTnLst>
                              <p:par>
                                <p:cTn id="2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4" fill="hold">
                      <p:stCondLst>
                        <p:cond delay="indefinite"/>
                      </p:stCondLst>
                      <p:childTnLst>
                        <p:par>
                          <p:cTn id="275" fill="hold">
                            <p:stCondLst>
                              <p:cond delay="0"/>
                            </p:stCondLst>
                            <p:childTnLst>
                              <p:par>
                                <p:cTn id="27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0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2" fill="hold">
                      <p:stCondLst>
                        <p:cond delay="indefinite"/>
                      </p:stCondLst>
                      <p:childTnLst>
                        <p:par>
                          <p:cTn id="283" fill="hold">
                            <p:stCondLst>
                              <p:cond delay="0"/>
                            </p:stCondLst>
                            <p:childTnLst>
                              <p:par>
                                <p:cTn id="2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6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7" fill="hold">
                      <p:stCondLst>
                        <p:cond delay="indefinite"/>
                      </p:stCondLst>
                      <p:childTnLst>
                        <p:par>
                          <p:cTn id="288" fill="hold">
                            <p:stCondLst>
                              <p:cond delay="0"/>
                            </p:stCondLst>
                            <p:childTnLst>
                              <p:par>
                                <p:cTn id="2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2" fill="hold">
                      <p:stCondLst>
                        <p:cond delay="indefinite"/>
                      </p:stCondLst>
                      <p:childTnLst>
                        <p:par>
                          <p:cTn id="293" fill="hold">
                            <p:stCondLst>
                              <p:cond delay="0"/>
                            </p:stCondLst>
                            <p:childTnLst>
                              <p:par>
                                <p:cTn id="2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7" fill="hold">
                      <p:stCondLst>
                        <p:cond delay="indefinite"/>
                      </p:stCondLst>
                      <p:childTnLst>
                        <p:par>
                          <p:cTn id="298" fill="hold">
                            <p:stCondLst>
                              <p:cond delay="0"/>
                            </p:stCondLst>
                            <p:childTnLst>
                              <p:par>
                                <p:cTn id="29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5" fill="hold">
                      <p:stCondLst>
                        <p:cond delay="indefinite"/>
                      </p:stCondLst>
                      <p:childTnLst>
                        <p:par>
                          <p:cTn id="306" fill="hold">
                            <p:stCondLst>
                              <p:cond delay="0"/>
                            </p:stCondLst>
                            <p:childTnLst>
                              <p:par>
                                <p:cTn id="3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0" fill="hold">
                      <p:stCondLst>
                        <p:cond delay="indefinite"/>
                      </p:stCondLst>
                      <p:childTnLst>
                        <p:par>
                          <p:cTn id="311" fill="hold">
                            <p:stCondLst>
                              <p:cond delay="0"/>
                            </p:stCondLst>
                            <p:childTnLst>
                              <p:par>
                                <p:cTn id="3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4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5" fill="hold">
                      <p:stCondLst>
                        <p:cond delay="indefinite"/>
                      </p:stCondLst>
                      <p:childTnLst>
                        <p:par>
                          <p:cTn id="316" fill="hold">
                            <p:stCondLst>
                              <p:cond delay="0"/>
                            </p:stCondLst>
                            <p:childTnLst>
                              <p:par>
                                <p:cTn id="317" presetID="22" presetClass="entr" presetSubtype="8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0" fill="hold">
                      <p:stCondLst>
                        <p:cond delay="indefinite"/>
                      </p:stCondLst>
                      <p:childTnLst>
                        <p:par>
                          <p:cTn id="321" fill="hold">
                            <p:stCondLst>
                              <p:cond delay="0"/>
                            </p:stCondLst>
                            <p:childTnLst>
                              <p:par>
                                <p:cTn id="3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5" fill="hold">
                      <p:stCondLst>
                        <p:cond delay="indefinite"/>
                      </p:stCondLst>
                      <p:childTnLst>
                        <p:par>
                          <p:cTn id="326" fill="hold">
                            <p:stCondLst>
                              <p:cond delay="0"/>
                            </p:stCondLst>
                            <p:childTnLst>
                              <p:par>
                                <p:cTn id="327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2" fill="hold">
                      <p:stCondLst>
                        <p:cond delay="indefinite"/>
                      </p:stCondLst>
                      <p:childTnLst>
                        <p:par>
                          <p:cTn id="333" fill="hold">
                            <p:stCondLst>
                              <p:cond delay="0"/>
                            </p:stCondLst>
                            <p:childTnLst>
                              <p:par>
                                <p:cTn id="3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6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7" fill="hold">
                      <p:stCondLst>
                        <p:cond delay="indefinite"/>
                      </p:stCondLst>
                      <p:childTnLst>
                        <p:par>
                          <p:cTn id="338" fill="hold">
                            <p:stCondLst>
                              <p:cond delay="0"/>
                            </p:stCondLst>
                            <p:childTnLst>
                              <p:par>
                                <p:cTn id="3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2" fill="hold">
                      <p:stCondLst>
                        <p:cond delay="indefinite"/>
                      </p:stCondLst>
                      <p:childTnLst>
                        <p:par>
                          <p:cTn id="343" fill="hold">
                            <p:stCondLst>
                              <p:cond delay="0"/>
                            </p:stCondLst>
                            <p:childTnLst>
                              <p:par>
                                <p:cTn id="3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7" fill="hold">
                      <p:stCondLst>
                        <p:cond delay="indefinite"/>
                      </p:stCondLst>
                      <p:childTnLst>
                        <p:par>
                          <p:cTn id="348" fill="hold">
                            <p:stCondLst>
                              <p:cond delay="0"/>
                            </p:stCondLst>
                            <p:childTnLst>
                              <p:par>
                                <p:cTn id="34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3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5" fill="hold">
                      <p:stCondLst>
                        <p:cond delay="indefinite"/>
                      </p:stCondLst>
                      <p:childTnLst>
                        <p:par>
                          <p:cTn id="356" fill="hold">
                            <p:stCondLst>
                              <p:cond delay="0"/>
                            </p:stCondLst>
                            <p:childTnLst>
                              <p:par>
                                <p:cTn id="3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9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0" fill="hold">
                      <p:stCondLst>
                        <p:cond delay="indefinite"/>
                      </p:stCondLst>
                      <p:childTnLst>
                        <p:par>
                          <p:cTn id="361" fill="hold">
                            <p:stCondLst>
                              <p:cond delay="0"/>
                            </p:stCondLst>
                            <p:childTnLst>
                              <p:par>
                                <p:cTn id="3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5" fill="hold">
                      <p:stCondLst>
                        <p:cond delay="indefinite"/>
                      </p:stCondLst>
                      <p:childTnLst>
                        <p:par>
                          <p:cTn id="366" fill="hold">
                            <p:stCondLst>
                              <p:cond delay="0"/>
                            </p:stCondLst>
                            <p:childTnLst>
                              <p:par>
                                <p:cTn id="3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0" fill="hold">
                      <p:stCondLst>
                        <p:cond delay="indefinite"/>
                      </p:stCondLst>
                      <p:childTnLst>
                        <p:par>
                          <p:cTn id="371" fill="hold">
                            <p:stCondLst>
                              <p:cond delay="0"/>
                            </p:stCondLst>
                            <p:childTnLst>
                              <p:par>
                                <p:cTn id="37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6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8" fill="hold">
                      <p:stCondLst>
                        <p:cond delay="indefinite"/>
                      </p:stCondLst>
                      <p:childTnLst>
                        <p:par>
                          <p:cTn id="379" fill="hold">
                            <p:stCondLst>
                              <p:cond delay="0"/>
                            </p:stCondLst>
                            <p:childTnLst>
                              <p:par>
                                <p:cTn id="3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3" fill="hold">
                      <p:stCondLst>
                        <p:cond delay="indefinite"/>
                      </p:stCondLst>
                      <p:childTnLst>
                        <p:par>
                          <p:cTn id="384" fill="hold">
                            <p:stCondLst>
                              <p:cond delay="0"/>
                            </p:stCondLst>
                            <p:childTnLst>
                              <p:par>
                                <p:cTn id="3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8" fill="hold">
                      <p:stCondLst>
                        <p:cond delay="indefinite"/>
                      </p:stCondLst>
                      <p:childTnLst>
                        <p:par>
                          <p:cTn id="389" fill="hold">
                            <p:stCondLst>
                              <p:cond delay="0"/>
                            </p:stCondLst>
                            <p:childTnLst>
                              <p:par>
                                <p:cTn id="3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3" fill="hold">
                      <p:stCondLst>
                        <p:cond delay="indefinite"/>
                      </p:stCondLst>
                      <p:childTnLst>
                        <p:par>
                          <p:cTn id="394" fill="hold">
                            <p:stCondLst>
                              <p:cond delay="0"/>
                            </p:stCondLst>
                            <p:childTnLst>
                              <p:par>
                                <p:cTn id="3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8" fill="hold">
                      <p:stCondLst>
                        <p:cond delay="indefinite"/>
                      </p:stCondLst>
                      <p:childTnLst>
                        <p:par>
                          <p:cTn id="399" fill="hold">
                            <p:stCondLst>
                              <p:cond delay="0"/>
                            </p:stCondLst>
                            <p:childTnLst>
                              <p:par>
                                <p:cTn id="40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4" fill="hold">
                      <p:stCondLst>
                        <p:cond delay="indefinite"/>
                      </p:stCondLst>
                      <p:childTnLst>
                        <p:par>
                          <p:cTn id="445" fill="hold">
                            <p:stCondLst>
                              <p:cond delay="0"/>
                            </p:stCondLst>
                            <p:childTnLst>
                              <p:par>
                                <p:cTn id="4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9" fill="hold">
                      <p:stCondLst>
                        <p:cond delay="indefinite"/>
                      </p:stCondLst>
                      <p:childTnLst>
                        <p:par>
                          <p:cTn id="450" fill="hold">
                            <p:stCondLst>
                              <p:cond delay="0"/>
                            </p:stCondLst>
                            <p:childTnLst>
                              <p:par>
                                <p:cTn id="4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4" fill="hold">
                      <p:stCondLst>
                        <p:cond delay="indefinite"/>
                      </p:stCondLst>
                      <p:childTnLst>
                        <p:par>
                          <p:cTn id="455" fill="hold">
                            <p:stCondLst>
                              <p:cond delay="0"/>
                            </p:stCondLst>
                            <p:childTnLst>
                              <p:par>
                                <p:cTn id="4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9" fill="hold">
                      <p:stCondLst>
                        <p:cond delay="indefinite"/>
                      </p:stCondLst>
                      <p:childTnLst>
                        <p:par>
                          <p:cTn id="460" fill="hold">
                            <p:stCondLst>
                              <p:cond delay="0"/>
                            </p:stCondLst>
                            <p:childTnLst>
                              <p:par>
                                <p:cTn id="4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4" fill="hold">
                      <p:stCondLst>
                        <p:cond delay="indefinite"/>
                      </p:stCondLst>
                      <p:childTnLst>
                        <p:par>
                          <p:cTn id="465" fill="hold">
                            <p:stCondLst>
                              <p:cond delay="0"/>
                            </p:stCondLst>
                            <p:childTnLst>
                              <p:par>
                                <p:cTn id="4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9" fill="hold">
                      <p:stCondLst>
                        <p:cond delay="indefinite"/>
                      </p:stCondLst>
                      <p:childTnLst>
                        <p:par>
                          <p:cTn id="470" fill="hold">
                            <p:stCondLst>
                              <p:cond delay="0"/>
                            </p:stCondLst>
                            <p:childTnLst>
                              <p:par>
                                <p:cTn id="47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4" fill="hold">
                      <p:stCondLst>
                        <p:cond delay="indefinite"/>
                      </p:stCondLst>
                      <p:childTnLst>
                        <p:par>
                          <p:cTn id="475" fill="hold">
                            <p:stCondLst>
                              <p:cond delay="0"/>
                            </p:stCondLst>
                            <p:childTnLst>
                              <p:par>
                                <p:cTn id="4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9" fill="hold">
                      <p:stCondLst>
                        <p:cond delay="indefinite"/>
                      </p:stCondLst>
                      <p:childTnLst>
                        <p:par>
                          <p:cTn id="480" fill="hold">
                            <p:stCondLst>
                              <p:cond delay="0"/>
                            </p:stCondLst>
                            <p:childTnLst>
                              <p:par>
                                <p:cTn id="48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3" fill="hold">
                      <p:stCondLst>
                        <p:cond delay="indefinite"/>
                      </p:stCondLst>
                      <p:childTnLst>
                        <p:par>
                          <p:cTn id="484" fill="hold">
                            <p:stCondLst>
                              <p:cond delay="0"/>
                            </p:stCondLst>
                            <p:childTnLst>
                              <p:par>
                                <p:cTn id="4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8" fill="hold">
                      <p:stCondLst>
                        <p:cond delay="indefinite"/>
                      </p:stCondLst>
                      <p:childTnLst>
                        <p:par>
                          <p:cTn id="489" fill="hold">
                            <p:stCondLst>
                              <p:cond delay="0"/>
                            </p:stCondLst>
                            <p:childTnLst>
                              <p:par>
                                <p:cTn id="4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3" fill="hold">
                      <p:stCondLst>
                        <p:cond delay="indefinite"/>
                      </p:stCondLst>
                      <p:childTnLst>
                        <p:par>
                          <p:cTn id="494" fill="hold">
                            <p:stCondLst>
                              <p:cond delay="0"/>
                            </p:stCondLst>
                            <p:childTnLst>
                              <p:par>
                                <p:cTn id="49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8" fill="hold">
                      <p:stCondLst>
                        <p:cond delay="indefinite"/>
                      </p:stCondLst>
                      <p:childTnLst>
                        <p:par>
                          <p:cTn id="499" fill="hold">
                            <p:stCondLst>
                              <p:cond delay="0"/>
                            </p:stCondLst>
                            <p:childTnLst>
                              <p:par>
                                <p:cTn id="5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3" fill="hold">
                      <p:stCondLst>
                        <p:cond delay="indefinite"/>
                      </p:stCondLst>
                      <p:childTnLst>
                        <p:par>
                          <p:cTn id="504" fill="hold">
                            <p:stCondLst>
                              <p:cond delay="0"/>
                            </p:stCondLst>
                            <p:childTnLst>
                              <p:par>
                                <p:cTn id="5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8" fill="hold">
                      <p:stCondLst>
                        <p:cond delay="indefinite"/>
                      </p:stCondLst>
                      <p:childTnLst>
                        <p:par>
                          <p:cTn id="509" fill="hold">
                            <p:stCondLst>
                              <p:cond delay="0"/>
                            </p:stCondLst>
                            <p:childTnLst>
                              <p:par>
                                <p:cTn id="5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2" fill="hold">
                      <p:stCondLst>
                        <p:cond delay="indefinite"/>
                      </p:stCondLst>
                      <p:childTnLst>
                        <p:par>
                          <p:cTn id="513" fill="hold">
                            <p:stCondLst>
                              <p:cond delay="0"/>
                            </p:stCondLst>
                            <p:childTnLst>
                              <p:par>
                                <p:cTn id="5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7" fill="hold">
                      <p:stCondLst>
                        <p:cond delay="indefinite"/>
                      </p:stCondLst>
                      <p:childTnLst>
                        <p:par>
                          <p:cTn id="518" fill="hold">
                            <p:stCondLst>
                              <p:cond delay="0"/>
                            </p:stCondLst>
                            <p:childTnLst>
                              <p:par>
                                <p:cTn id="5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2" fill="hold">
                      <p:stCondLst>
                        <p:cond delay="indefinite"/>
                      </p:stCondLst>
                      <p:childTnLst>
                        <p:par>
                          <p:cTn id="523" fill="hold">
                            <p:stCondLst>
                              <p:cond delay="0"/>
                            </p:stCondLst>
                            <p:childTnLst>
                              <p:par>
                                <p:cTn id="5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7" fill="hold">
                      <p:stCondLst>
                        <p:cond delay="indefinite"/>
                      </p:stCondLst>
                      <p:childTnLst>
                        <p:par>
                          <p:cTn id="528" fill="hold">
                            <p:stCondLst>
                              <p:cond delay="0"/>
                            </p:stCondLst>
                            <p:childTnLst>
                              <p:par>
                                <p:cTn id="5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1" fill="hold">
                      <p:stCondLst>
                        <p:cond delay="indefinite"/>
                      </p:stCondLst>
                      <p:childTnLst>
                        <p:par>
                          <p:cTn id="532" fill="hold">
                            <p:stCondLst>
                              <p:cond delay="0"/>
                            </p:stCondLst>
                            <p:childTnLst>
                              <p:par>
                                <p:cTn id="5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6" fill="hold">
                      <p:stCondLst>
                        <p:cond delay="indefinite"/>
                      </p:stCondLst>
                      <p:childTnLst>
                        <p:par>
                          <p:cTn id="537" fill="hold">
                            <p:stCondLst>
                              <p:cond delay="0"/>
                            </p:stCondLst>
                            <p:childTnLst>
                              <p:par>
                                <p:cTn id="5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1" fill="hold">
                      <p:stCondLst>
                        <p:cond delay="indefinite"/>
                      </p:stCondLst>
                      <p:childTnLst>
                        <p:par>
                          <p:cTn id="542" fill="hold">
                            <p:stCondLst>
                              <p:cond delay="0"/>
                            </p:stCondLst>
                            <p:childTnLst>
                              <p:par>
                                <p:cTn id="5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6" fill="hold">
                      <p:stCondLst>
                        <p:cond delay="indefinite"/>
                      </p:stCondLst>
                      <p:childTnLst>
                        <p:par>
                          <p:cTn id="547" fill="hold">
                            <p:stCondLst>
                              <p:cond delay="0"/>
                            </p:stCondLst>
                            <p:childTnLst>
                              <p:par>
                                <p:cTn id="5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1" fill="hold">
                      <p:stCondLst>
                        <p:cond delay="indefinite"/>
                      </p:stCondLst>
                      <p:childTnLst>
                        <p:par>
                          <p:cTn id="552" fill="hold">
                            <p:stCondLst>
                              <p:cond delay="0"/>
                            </p:stCondLst>
                            <p:childTnLst>
                              <p:par>
                                <p:cTn id="5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6" fill="hold">
                      <p:stCondLst>
                        <p:cond delay="indefinite"/>
                      </p:stCondLst>
                      <p:childTnLst>
                        <p:par>
                          <p:cTn id="557" fill="hold">
                            <p:stCondLst>
                              <p:cond delay="0"/>
                            </p:stCondLst>
                            <p:childTnLst>
                              <p:par>
                                <p:cTn id="5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1" fill="hold">
                      <p:stCondLst>
                        <p:cond delay="indefinite"/>
                      </p:stCondLst>
                      <p:childTnLst>
                        <p:par>
                          <p:cTn id="562" fill="hold">
                            <p:stCondLst>
                              <p:cond delay="0"/>
                            </p:stCondLst>
                            <p:childTnLst>
                              <p:par>
                                <p:cTn id="56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6" fill="hold">
                      <p:stCondLst>
                        <p:cond delay="indefinite"/>
                      </p:stCondLst>
                      <p:childTnLst>
                        <p:par>
                          <p:cTn id="567" fill="hold">
                            <p:stCondLst>
                              <p:cond delay="0"/>
                            </p:stCondLst>
                            <p:childTnLst>
                              <p:par>
                                <p:cTn id="5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1" fill="hold">
                      <p:stCondLst>
                        <p:cond delay="indefinite"/>
                      </p:stCondLst>
                      <p:childTnLst>
                        <p:par>
                          <p:cTn id="572" fill="hold">
                            <p:stCondLst>
                              <p:cond delay="0"/>
                            </p:stCondLst>
                            <p:childTnLst>
                              <p:par>
                                <p:cTn id="5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6" fill="hold">
                      <p:stCondLst>
                        <p:cond delay="indefinite"/>
                      </p:stCondLst>
                      <p:childTnLst>
                        <p:par>
                          <p:cTn id="577" fill="hold">
                            <p:stCondLst>
                              <p:cond delay="0"/>
                            </p:stCondLst>
                            <p:childTnLst>
                              <p:par>
                                <p:cTn id="57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0" fill="hold">
                      <p:stCondLst>
                        <p:cond delay="indefinite"/>
                      </p:stCondLst>
                      <p:childTnLst>
                        <p:par>
                          <p:cTn id="581" fill="hold">
                            <p:stCondLst>
                              <p:cond delay="0"/>
                            </p:stCondLst>
                            <p:childTnLst>
                              <p:par>
                                <p:cTn id="5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5" fill="hold">
                      <p:stCondLst>
                        <p:cond delay="indefinite"/>
                      </p:stCondLst>
                      <p:childTnLst>
                        <p:par>
                          <p:cTn id="586" fill="hold">
                            <p:stCondLst>
                              <p:cond delay="0"/>
                            </p:stCondLst>
                            <p:childTnLst>
                              <p:par>
                                <p:cTn id="58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0" fill="hold">
                      <p:stCondLst>
                        <p:cond delay="indefinite"/>
                      </p:stCondLst>
                      <p:childTnLst>
                        <p:par>
                          <p:cTn id="591" fill="hold">
                            <p:stCondLst>
                              <p:cond delay="0"/>
                            </p:stCondLst>
                            <p:childTnLst>
                              <p:par>
                                <p:cTn id="5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5" fill="hold">
                      <p:stCondLst>
                        <p:cond delay="indefinite"/>
                      </p:stCondLst>
                      <p:childTnLst>
                        <p:par>
                          <p:cTn id="596" fill="hold">
                            <p:stCondLst>
                              <p:cond delay="0"/>
                            </p:stCondLst>
                            <p:childTnLst>
                              <p:par>
                                <p:cTn id="59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9" fill="hold">
                      <p:stCondLst>
                        <p:cond delay="indefinite"/>
                      </p:stCondLst>
                      <p:childTnLst>
                        <p:par>
                          <p:cTn id="600" fill="hold">
                            <p:stCondLst>
                              <p:cond delay="0"/>
                            </p:stCondLst>
                            <p:childTnLst>
                              <p:par>
                                <p:cTn id="6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4" fill="hold">
                      <p:stCondLst>
                        <p:cond delay="indefinite"/>
                      </p:stCondLst>
                      <p:childTnLst>
                        <p:par>
                          <p:cTn id="605" fill="hold">
                            <p:stCondLst>
                              <p:cond delay="0"/>
                            </p:stCondLst>
                            <p:childTnLst>
                              <p:par>
                                <p:cTn id="60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9" fill="hold">
                      <p:stCondLst>
                        <p:cond delay="indefinite"/>
                      </p:stCondLst>
                      <p:childTnLst>
                        <p:par>
                          <p:cTn id="610" fill="hold">
                            <p:stCondLst>
                              <p:cond delay="0"/>
                            </p:stCondLst>
                            <p:childTnLst>
                              <p:par>
                                <p:cTn id="6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4" fill="hold">
                      <p:stCondLst>
                        <p:cond delay="indefinite"/>
                      </p:stCondLst>
                      <p:childTnLst>
                        <p:par>
                          <p:cTn id="615" fill="hold">
                            <p:stCondLst>
                              <p:cond delay="0"/>
                            </p:stCondLst>
                            <p:childTnLst>
                              <p:par>
                                <p:cTn id="6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9" fill="hold">
                      <p:stCondLst>
                        <p:cond delay="indefinite"/>
                      </p:stCondLst>
                      <p:childTnLst>
                        <p:par>
                          <p:cTn id="620" fill="hold">
                            <p:stCondLst>
                              <p:cond delay="0"/>
                            </p:stCondLst>
                            <p:childTnLst>
                              <p:par>
                                <p:cTn id="6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4" fill="hold">
                      <p:stCondLst>
                        <p:cond delay="indefinite"/>
                      </p:stCondLst>
                      <p:childTnLst>
                        <p:par>
                          <p:cTn id="625" fill="hold">
                            <p:stCondLst>
                              <p:cond delay="0"/>
                            </p:stCondLst>
                            <p:childTnLst>
                              <p:par>
                                <p:cTn id="6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9" fill="hold">
                      <p:stCondLst>
                        <p:cond delay="indefinite"/>
                      </p:stCondLst>
                      <p:childTnLst>
                        <p:par>
                          <p:cTn id="630" fill="hold">
                            <p:stCondLst>
                              <p:cond delay="0"/>
                            </p:stCondLst>
                            <p:childTnLst>
                              <p:par>
                                <p:cTn id="63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4" fill="hold">
                      <p:stCondLst>
                        <p:cond delay="indefinite"/>
                      </p:stCondLst>
                      <p:childTnLst>
                        <p:par>
                          <p:cTn id="635" fill="hold">
                            <p:stCondLst>
                              <p:cond delay="0"/>
                            </p:stCondLst>
                            <p:childTnLst>
                              <p:par>
                                <p:cTn id="63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8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9" fill="hold">
                      <p:stCondLst>
                        <p:cond delay="indefinite"/>
                      </p:stCondLst>
                      <p:childTnLst>
                        <p:par>
                          <p:cTn id="640" fill="hold">
                            <p:stCondLst>
                              <p:cond delay="0"/>
                            </p:stCondLst>
                            <p:childTnLst>
                              <p:par>
                                <p:cTn id="6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4" fill="hold">
                      <p:stCondLst>
                        <p:cond delay="indefinite"/>
                      </p:stCondLst>
                      <p:childTnLst>
                        <p:par>
                          <p:cTn id="645" fill="hold">
                            <p:stCondLst>
                              <p:cond delay="0"/>
                            </p:stCondLst>
                            <p:childTnLst>
                              <p:par>
                                <p:cTn id="6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8" dur="500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9" fill="hold">
                      <p:stCondLst>
                        <p:cond delay="indefinite"/>
                      </p:stCondLst>
                      <p:childTnLst>
                        <p:par>
                          <p:cTn id="650" fill="hold">
                            <p:stCondLst>
                              <p:cond delay="0"/>
                            </p:stCondLst>
                            <p:childTnLst>
                              <p:par>
                                <p:cTn id="6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3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4" fill="hold">
                      <p:stCondLst>
                        <p:cond delay="indefinite"/>
                      </p:stCondLst>
                      <p:childTnLst>
                        <p:par>
                          <p:cTn id="655" fill="hold">
                            <p:stCondLst>
                              <p:cond delay="0"/>
                            </p:stCondLst>
                            <p:childTnLst>
                              <p:par>
                                <p:cTn id="6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9" fill="hold">
                      <p:stCondLst>
                        <p:cond delay="indefinite"/>
                      </p:stCondLst>
                      <p:childTnLst>
                        <p:par>
                          <p:cTn id="660" fill="hold">
                            <p:stCondLst>
                              <p:cond delay="0"/>
                            </p:stCondLst>
                            <p:childTnLst>
                              <p:par>
                                <p:cTn id="6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" grpId="0" animBg="1"/>
      <p:bldP spid="121" grpId="0" animBg="1"/>
      <p:bldP spid="2" grpId="0" animBg="1"/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19" grpId="0"/>
      <p:bldP spid="20" grpId="0"/>
      <p:bldP spid="21" grpId="0"/>
      <p:bldP spid="22" grpId="0"/>
      <p:bldP spid="23" grpId="0"/>
      <p:bldP spid="24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 uiExpand="1" build="p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2" grpId="2" animBg="1"/>
      <p:bldP spid="42" grpId="3" animBg="1"/>
      <p:bldP spid="43" grpId="0"/>
      <p:bldP spid="43" grpId="1"/>
      <p:bldP spid="44" grpId="0"/>
      <p:bldP spid="44" grpId="1"/>
      <p:bldP spid="45" grpId="0" animBg="1"/>
      <p:bldP spid="45" grpId="1" animBg="1"/>
      <p:bldP spid="46" grpId="0" animBg="1"/>
      <p:bldP spid="46" grpId="1" animBg="1"/>
      <p:bldP spid="47" grpId="0" animBg="1"/>
      <p:bldP spid="47" grpId="1" animBg="1"/>
      <p:bldP spid="47" grpId="2" animBg="1"/>
      <p:bldP spid="47" grpId="3" animBg="1"/>
      <p:bldP spid="48" grpId="0"/>
      <p:bldP spid="48" grpId="1"/>
      <p:bldP spid="49" grpId="0"/>
      <p:bldP spid="49" grpId="1"/>
      <p:bldP spid="50" grpId="0" animBg="1"/>
      <p:bldP spid="50" grpId="1" animBg="1"/>
      <p:bldP spid="51" grpId="0" animBg="1"/>
      <p:bldP spid="51" grpId="1" animBg="1"/>
      <p:bldP spid="52" grpId="0" animBg="1"/>
      <p:bldP spid="52" grpId="1" animBg="1"/>
      <p:bldP spid="52" grpId="2" animBg="1"/>
      <p:bldP spid="52" grpId="3" animBg="1"/>
      <p:bldP spid="53" grpId="0"/>
      <p:bldP spid="53" grpId="1"/>
      <p:bldP spid="54" grpId="0"/>
      <p:bldP spid="54" grpId="1"/>
      <p:bldP spid="55" grpId="0"/>
      <p:bldP spid="56" grpId="0"/>
      <p:bldP spid="57" grpId="0"/>
      <p:bldP spid="59" grpId="0"/>
      <p:bldP spid="60" grpId="0"/>
      <p:bldP spid="61" grpId="0"/>
      <p:bldP spid="62" grpId="0"/>
      <p:bldP spid="63" grpId="0"/>
      <p:bldP spid="64" grpId="0"/>
      <p:bldP spid="65" grpId="0"/>
      <p:bldP spid="66" grpId="0"/>
      <p:bldP spid="67" grpId="0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  <p:bldP spid="77" grpId="0"/>
      <p:bldP spid="79" grpId="0"/>
      <p:bldP spid="80" grpId="0"/>
      <p:bldP spid="81" grpId="0"/>
      <p:bldP spid="87" grpId="0" animBg="1"/>
      <p:bldP spid="88" grpId="0" animBg="1"/>
      <p:bldP spid="89" grpId="0"/>
      <p:bldP spid="90" grpId="0" animBg="1"/>
      <p:bldP spid="92" grpId="0"/>
      <p:bldP spid="93" grpId="0"/>
      <p:bldP spid="103" grpId="0" animBg="1"/>
      <p:bldP spid="103" grpId="1" animBg="1"/>
      <p:bldP spid="104" grpId="0"/>
      <p:bldP spid="104" grpId="1"/>
      <p:bldP spid="111" grpId="0" animBg="1"/>
      <p:bldP spid="111" grpId="1" animBg="1"/>
      <p:bldP spid="112" grpId="0" animBg="1"/>
      <p:bldP spid="112" grpId="1" animBg="1"/>
      <p:bldP spid="113" grpId="0" animBg="1"/>
      <p:bldP spid="113" grpId="1" animBg="1"/>
      <p:bldP spid="114" grpId="0" animBg="1"/>
      <p:bldP spid="114" grpId="1" animBg="1"/>
      <p:bldP spid="115" grpId="0" animBg="1"/>
      <p:bldP spid="115" grpId="1" animBg="1"/>
      <p:bldP spid="116" grpId="0" animBg="1"/>
      <p:bldP spid="116" grpId="1" animBg="1"/>
      <p:bldP spid="117" grpId="0" animBg="1"/>
      <p:bldP spid="117" grpId="1" animBg="1"/>
      <p:bldP spid="118" grpId="0" animBg="1"/>
      <p:bldP spid="118" grpId="1" animBg="1"/>
      <p:bldP spid="119" grpId="0" animBg="1"/>
      <p:bldP spid="119" grpId="1" animBg="1"/>
      <p:bldP spid="12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985712" y="847887"/>
            <a:ext cx="967552" cy="259736"/>
          </a:xfrm>
          <a:prstGeom prst="roundRect">
            <a:avLst/>
          </a:prstGeom>
          <a:solidFill>
            <a:srgbClr val="FFC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/>
          <p:cNvSpPr/>
          <p:nvPr/>
        </p:nvSpPr>
        <p:spPr>
          <a:xfrm>
            <a:off x="5729735" y="597387"/>
            <a:ext cx="657381" cy="259736"/>
          </a:xfrm>
          <a:prstGeom prst="roundRect">
            <a:avLst/>
          </a:prstGeom>
          <a:solidFill>
            <a:srgbClr val="FFC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9"/>
          <p:cNvSpPr>
            <a:spLocks noChangeArrowheads="1"/>
          </p:cNvSpPr>
          <p:nvPr/>
        </p:nvSpPr>
        <p:spPr bwMode="auto">
          <a:xfrm>
            <a:off x="510675" y="305006"/>
            <a:ext cx="7117041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eaLnBrk="0" hangingPunct="0">
              <a:tabLst>
                <a:tab pos="341313" algn="l"/>
                <a:tab pos="508000" algn="l"/>
                <a:tab pos="514350" algn="l"/>
              </a:tabLst>
              <a:defRPr/>
            </a:pP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Q.  If the points A(1, –2), B(2, 3), C(–3, 2) and D(–4, –3) are the </a:t>
            </a:r>
          </a:p>
          <a:p>
            <a:pPr algn="l" eaLnBrk="0" hangingPunct="0">
              <a:tabLst>
                <a:tab pos="341313" algn="l"/>
                <a:tab pos="508000" algn="l"/>
                <a:tab pos="514350" algn="l"/>
              </a:tabLst>
              <a:defRPr/>
            </a:pP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	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 vertices of parallelogram ABCD, then taking AB as </a:t>
            </a:r>
          </a:p>
          <a:p>
            <a:pPr algn="l" eaLnBrk="0" hangingPunct="0">
              <a:tabLst>
                <a:tab pos="341313" algn="l"/>
                <a:tab pos="508000" algn="l"/>
                <a:tab pos="514350" algn="l"/>
              </a:tabLst>
              <a:defRPr/>
            </a:pP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 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     the base, find the height of the parallelogram.</a:t>
            </a:r>
            <a:endParaRPr lang="en-US" sz="1600" b="1" kern="0" dirty="0">
              <a:solidFill>
                <a:srgbClr val="0000FF"/>
              </a:solidFill>
              <a:latin typeface="Bookman Old Style" pitchFamily="18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2360304" y="1188716"/>
            <a:ext cx="816031" cy="304267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Rounded Rectangle 5"/>
          <p:cNvSpPr/>
          <p:nvPr/>
        </p:nvSpPr>
        <p:spPr>
          <a:xfrm>
            <a:off x="1238090" y="1188716"/>
            <a:ext cx="993206" cy="304267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7" name="Rounded Rectangle 6"/>
          <p:cNvSpPr/>
          <p:nvPr/>
        </p:nvSpPr>
        <p:spPr>
          <a:xfrm>
            <a:off x="3430217" y="1980542"/>
            <a:ext cx="342282" cy="261850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8" name="Rounded Rectangle 7"/>
          <p:cNvSpPr/>
          <p:nvPr/>
        </p:nvSpPr>
        <p:spPr>
          <a:xfrm>
            <a:off x="2112233" y="1954357"/>
            <a:ext cx="369091" cy="288035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9" name="Rounded Rectangle 8"/>
          <p:cNvSpPr/>
          <p:nvPr/>
        </p:nvSpPr>
        <p:spPr>
          <a:xfrm>
            <a:off x="3943030" y="1990039"/>
            <a:ext cx="347761" cy="261850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0" name="Rounded Rectangle 9"/>
          <p:cNvSpPr/>
          <p:nvPr/>
        </p:nvSpPr>
        <p:spPr>
          <a:xfrm>
            <a:off x="2740249" y="1959747"/>
            <a:ext cx="309917" cy="261850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cxnSp>
        <p:nvCxnSpPr>
          <p:cNvPr id="11" name="Straight Connector 10"/>
          <p:cNvCxnSpPr/>
          <p:nvPr/>
        </p:nvCxnSpPr>
        <p:spPr>
          <a:xfrm>
            <a:off x="2184540" y="2694958"/>
            <a:ext cx="614213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9"/>
          <p:cNvSpPr>
            <a:spLocks noChangeArrowheads="1"/>
          </p:cNvSpPr>
          <p:nvPr/>
        </p:nvSpPr>
        <p:spPr bwMode="auto">
          <a:xfrm>
            <a:off x="1186921" y="1171572"/>
            <a:ext cx="3810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 eaLnBrk="0" hangingPunct="0">
              <a:tabLst>
                <a:tab pos="461963" algn="l"/>
              </a:tabLst>
              <a:defRPr/>
            </a:pPr>
            <a:r>
              <a:rPr lang="nn-NO" sz="1600" b="1" kern="0" dirty="0" smtClean="0">
                <a:latin typeface="Bookman Old Style" pitchFamily="18" charset="0"/>
              </a:rPr>
              <a:t>A</a:t>
            </a:r>
            <a:endParaRPr lang="nn-NO" sz="1600" b="1" kern="0" dirty="0">
              <a:latin typeface="Bookman Old Style" pitchFamily="18" charset="0"/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15201" y="1171572"/>
            <a:ext cx="83227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(1, –2)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2314952" y="1171572"/>
            <a:ext cx="3810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 eaLnBrk="0" hangingPunct="0">
              <a:tabLst>
                <a:tab pos="461963" algn="l"/>
              </a:tabLst>
              <a:defRPr/>
            </a:pPr>
            <a:r>
              <a:rPr lang="nn-NO" sz="1600" b="1" kern="0" dirty="0" smtClean="0">
                <a:latin typeface="Bookman Old Style" pitchFamily="18" charset="0"/>
              </a:rPr>
              <a:t>B</a:t>
            </a:r>
            <a:endParaRPr lang="nn-NO" sz="1600" b="1" kern="0" dirty="0">
              <a:latin typeface="Bookman Old Style" pitchFamily="18" charset="0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2506663" y="1171572"/>
            <a:ext cx="72968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(2, 3)</a:t>
            </a:r>
            <a:endParaRPr kumimoji="0" lang="en-US" sz="1600" b="1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1872475" y="1926626"/>
            <a:ext cx="2680350" cy="340277"/>
          </a:xfrm>
          <a:custGeom>
            <a:avLst/>
            <a:gdLst>
              <a:gd name="connsiteX0" fmla="*/ 0 w 3924300"/>
              <a:gd name="connsiteY0" fmla="*/ 222250 h 374650"/>
              <a:gd name="connsiteX1" fmla="*/ 114300 w 3924300"/>
              <a:gd name="connsiteY1" fmla="*/ 374650 h 374650"/>
              <a:gd name="connsiteX2" fmla="*/ 260350 w 3924300"/>
              <a:gd name="connsiteY2" fmla="*/ 0 h 374650"/>
              <a:gd name="connsiteX3" fmla="*/ 3924300 w 3924300"/>
              <a:gd name="connsiteY3" fmla="*/ 0 h 374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24300" h="374650">
                <a:moveTo>
                  <a:pt x="0" y="222250"/>
                </a:moveTo>
                <a:lnTo>
                  <a:pt x="114300" y="374650"/>
                </a:lnTo>
                <a:lnTo>
                  <a:pt x="260350" y="0"/>
                </a:lnTo>
                <a:lnTo>
                  <a:pt x="3924300" y="0"/>
                </a:lnTo>
              </a:path>
            </a:pathLst>
          </a:cu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grpSp>
        <p:nvGrpSpPr>
          <p:cNvPr id="17" name="Group 16"/>
          <p:cNvGrpSpPr/>
          <p:nvPr/>
        </p:nvGrpSpPr>
        <p:grpSpPr>
          <a:xfrm>
            <a:off x="2042232" y="1888664"/>
            <a:ext cx="2410652" cy="349887"/>
            <a:chOff x="1319582" y="5924550"/>
            <a:chExt cx="2410652" cy="349887"/>
          </a:xfrm>
        </p:grpSpPr>
        <p:sp>
          <p:nvSpPr>
            <p:cNvPr id="18" name="TextBox 17"/>
            <p:cNvSpPr txBox="1"/>
            <p:nvPr/>
          </p:nvSpPr>
          <p:spPr>
            <a:xfrm>
              <a:off x="2387396" y="5924550"/>
              <a:ext cx="30809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prstClr val="black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704803" y="592455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prstClr val="black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000203" y="592455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prstClr val="black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319582" y="5924550"/>
              <a:ext cx="2503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prstClr val="black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155590" y="5924550"/>
              <a:ext cx="2503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prstClr val="black"/>
                </a:solidFill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601856" y="5924550"/>
              <a:ext cx="2503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prstClr val="black"/>
                </a:solidFill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374790" y="5924550"/>
              <a:ext cx="2503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prstClr val="black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403208" y="5924550"/>
              <a:ext cx="40107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936608" y="5924550"/>
              <a:ext cx="40107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697807" y="5924550"/>
              <a:ext cx="39786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155007" y="5924550"/>
              <a:ext cx="39786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233394" y="6017957"/>
              <a:ext cx="277640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baseline="30000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latin typeface="Bookman Old Style" panose="02050604050505020204" pitchFamily="18" charset="0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452594" y="6017957"/>
              <a:ext cx="277640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baseline="30000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baseline="30000" dirty="0">
                <a:latin typeface="Bookman Old Style" panose="02050604050505020204" pitchFamily="18" charset="0"/>
              </a:endParaRPr>
            </a:p>
          </p:txBody>
        </p:sp>
      </p:grpSp>
      <p:sp>
        <p:nvSpPr>
          <p:cNvPr id="31" name="Rectangle 9"/>
          <p:cNvSpPr>
            <a:spLocks noChangeArrowheads="1"/>
          </p:cNvSpPr>
          <p:nvPr/>
        </p:nvSpPr>
        <p:spPr bwMode="auto">
          <a:xfrm>
            <a:off x="1085725" y="1912098"/>
            <a:ext cx="647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 eaLnBrk="0" hangingPunct="0">
              <a:tabLst>
                <a:tab pos="461963" algn="l"/>
              </a:tabLst>
              <a:defRPr/>
            </a:pPr>
            <a:r>
              <a:rPr lang="nn-NO" sz="1600" b="1" kern="0" dirty="0" smtClean="0">
                <a:latin typeface="Bookman Old Style" pitchFamily="18" charset="0"/>
              </a:rPr>
              <a:t>AB</a:t>
            </a:r>
            <a:endParaRPr lang="nn-NO" sz="1600" b="1" kern="0" dirty="0">
              <a:latin typeface="Bookman Old Style" pitchFamily="18" charset="0"/>
            </a:endParaRPr>
          </a:p>
        </p:txBody>
      </p:sp>
      <p:sp>
        <p:nvSpPr>
          <p:cNvPr id="32" name="Rectangle 9"/>
          <p:cNvSpPr>
            <a:spLocks noChangeArrowheads="1"/>
          </p:cNvSpPr>
          <p:nvPr/>
        </p:nvSpPr>
        <p:spPr bwMode="auto">
          <a:xfrm>
            <a:off x="1542925" y="1912098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 eaLnBrk="0" hangingPunct="0">
              <a:tabLst>
                <a:tab pos="461963" algn="l"/>
              </a:tabLst>
              <a:defRPr/>
            </a:pPr>
            <a:r>
              <a:rPr lang="nn-NO" sz="1600" b="1" kern="0" dirty="0" smtClean="0">
                <a:latin typeface="Bookman Old Style" pitchFamily="18" charset="0"/>
              </a:rPr>
              <a:t>=</a:t>
            </a:r>
            <a:endParaRPr lang="nn-NO" sz="1600" b="1" kern="0" dirty="0">
              <a:latin typeface="Bookman Old Style" pitchFamily="18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181511" y="1509560"/>
            <a:ext cx="24032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u="sng" kern="0" dirty="0">
                <a:solidFill>
                  <a:srgbClr val="FF0000"/>
                </a:solidFill>
                <a:latin typeface="Bookman Old Style" pitchFamily="18" charset="0"/>
              </a:rPr>
              <a:t>By distance formula,</a:t>
            </a:r>
            <a:endParaRPr lang="en-US" sz="1600" b="1" u="sng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912848" y="2357376"/>
            <a:ext cx="3080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IN" sz="1600" b="1" dirty="0">
                <a:solidFill>
                  <a:prstClr val="black"/>
                </a:solidFill>
                <a:latin typeface="Bookman Old Style" pitchFamily="18" charset="0"/>
              </a:rPr>
              <a:t>+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349437" y="2360178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400"/>
            <a:r>
              <a:rPr lang="en-IN" sz="1600" b="1" dirty="0" smtClean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endParaRPr lang="en-IN" sz="16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2042747" y="2360178"/>
            <a:ext cx="2455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[</a:t>
            </a:r>
            <a:endParaRPr lang="en-IN" sz="1600" b="1" dirty="0">
              <a:solidFill>
                <a:prstClr val="black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2689204" y="2360178"/>
            <a:ext cx="3353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]</a:t>
            </a:r>
            <a:r>
              <a:rPr lang="en-US" sz="1600" b="1" baseline="30000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solidFill>
                <a:prstClr val="black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153625" y="2360178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600" b="1" dirty="0" smtClean="0">
                <a:latin typeface="Bookman Old Style" panose="02050604050505020204" pitchFamily="18" charset="0"/>
              </a:rPr>
              <a:t>2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551056" y="2360178"/>
            <a:ext cx="2607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/>
            <a:r>
              <a:rPr lang="en-IN" sz="1600" b="1" dirty="0" smtClean="0">
                <a:latin typeface="Bookman Old Style" panose="02050604050505020204" pitchFamily="18" charset="0"/>
              </a:rPr>
              <a:t>1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1872475" y="2348331"/>
            <a:ext cx="2660284" cy="340277"/>
          </a:xfrm>
          <a:custGeom>
            <a:avLst/>
            <a:gdLst>
              <a:gd name="connsiteX0" fmla="*/ 0 w 3924300"/>
              <a:gd name="connsiteY0" fmla="*/ 222250 h 374650"/>
              <a:gd name="connsiteX1" fmla="*/ 114300 w 3924300"/>
              <a:gd name="connsiteY1" fmla="*/ 374650 h 374650"/>
              <a:gd name="connsiteX2" fmla="*/ 260350 w 3924300"/>
              <a:gd name="connsiteY2" fmla="*/ 0 h 374650"/>
              <a:gd name="connsiteX3" fmla="*/ 3924300 w 3924300"/>
              <a:gd name="connsiteY3" fmla="*/ 0 h 374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24300" h="374650">
                <a:moveTo>
                  <a:pt x="0" y="222250"/>
                </a:moveTo>
                <a:lnTo>
                  <a:pt x="114300" y="374650"/>
                </a:lnTo>
                <a:lnTo>
                  <a:pt x="260350" y="0"/>
                </a:lnTo>
                <a:lnTo>
                  <a:pt x="3924300" y="0"/>
                </a:lnTo>
              </a:path>
            </a:pathLst>
          </a:cu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41" name="Rectangle 9"/>
          <p:cNvSpPr>
            <a:spLocks noChangeArrowheads="1"/>
          </p:cNvSpPr>
          <p:nvPr/>
        </p:nvSpPr>
        <p:spPr bwMode="auto">
          <a:xfrm>
            <a:off x="1542925" y="2374450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 eaLnBrk="0" hangingPunct="0">
              <a:tabLst>
                <a:tab pos="461963" algn="l"/>
              </a:tabLst>
              <a:defRPr/>
            </a:pPr>
            <a:r>
              <a:rPr lang="nn-NO" sz="1600" b="1" kern="0" dirty="0" smtClean="0">
                <a:latin typeface="Bookman Old Style" pitchFamily="18" charset="0"/>
              </a:rPr>
              <a:t>=</a:t>
            </a:r>
            <a:endParaRPr lang="nn-NO" sz="1600" b="1" kern="0" dirty="0">
              <a:latin typeface="Bookman Old Style" pitchFamily="18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489938" y="2850095"/>
            <a:ext cx="3080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IN" sz="1600" b="1" dirty="0">
                <a:solidFill>
                  <a:prstClr val="black"/>
                </a:solidFill>
                <a:latin typeface="Bookman Old Style" pitchFamily="18" charset="0"/>
              </a:rPr>
              <a:t>+</a:t>
            </a:r>
          </a:p>
        </p:txBody>
      </p:sp>
      <p:sp>
        <p:nvSpPr>
          <p:cNvPr id="43" name="Rectangle 42"/>
          <p:cNvSpPr/>
          <p:nvPr/>
        </p:nvSpPr>
        <p:spPr>
          <a:xfrm>
            <a:off x="2015416" y="2852897"/>
            <a:ext cx="5421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</a:t>
            </a:r>
            <a:r>
              <a:rPr lang="en-IN" sz="1600" b="1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)</a:t>
            </a:r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44" name="Freeform 43"/>
          <p:cNvSpPr/>
          <p:nvPr/>
        </p:nvSpPr>
        <p:spPr>
          <a:xfrm>
            <a:off x="1872474" y="2841050"/>
            <a:ext cx="1354097" cy="340277"/>
          </a:xfrm>
          <a:custGeom>
            <a:avLst/>
            <a:gdLst>
              <a:gd name="connsiteX0" fmla="*/ 0 w 3924300"/>
              <a:gd name="connsiteY0" fmla="*/ 222250 h 374650"/>
              <a:gd name="connsiteX1" fmla="*/ 114300 w 3924300"/>
              <a:gd name="connsiteY1" fmla="*/ 374650 h 374650"/>
              <a:gd name="connsiteX2" fmla="*/ 260350 w 3924300"/>
              <a:gd name="connsiteY2" fmla="*/ 0 h 374650"/>
              <a:gd name="connsiteX3" fmla="*/ 3924300 w 3924300"/>
              <a:gd name="connsiteY3" fmla="*/ 0 h 374650"/>
              <a:gd name="connsiteX0" fmla="*/ 0 w 3924300"/>
              <a:gd name="connsiteY0" fmla="*/ 222250 h 374650"/>
              <a:gd name="connsiteX1" fmla="*/ 114300 w 3924300"/>
              <a:gd name="connsiteY1" fmla="*/ 374650 h 374650"/>
              <a:gd name="connsiteX2" fmla="*/ 260350 w 3924300"/>
              <a:gd name="connsiteY2" fmla="*/ 0 h 374650"/>
              <a:gd name="connsiteX3" fmla="*/ 2496947 w 3924300"/>
              <a:gd name="connsiteY3" fmla="*/ 459 h 374650"/>
              <a:gd name="connsiteX4" fmla="*/ 3924300 w 3924300"/>
              <a:gd name="connsiteY4" fmla="*/ 0 h 374650"/>
              <a:gd name="connsiteX0" fmla="*/ 0 w 2496947"/>
              <a:gd name="connsiteY0" fmla="*/ 222250 h 374650"/>
              <a:gd name="connsiteX1" fmla="*/ 114300 w 2496947"/>
              <a:gd name="connsiteY1" fmla="*/ 374650 h 374650"/>
              <a:gd name="connsiteX2" fmla="*/ 260350 w 2496947"/>
              <a:gd name="connsiteY2" fmla="*/ 0 h 374650"/>
              <a:gd name="connsiteX3" fmla="*/ 2496947 w 2496947"/>
              <a:gd name="connsiteY3" fmla="*/ 459 h 374650"/>
              <a:gd name="connsiteX0" fmla="*/ 0 w 2225123"/>
              <a:gd name="connsiteY0" fmla="*/ 222250 h 374650"/>
              <a:gd name="connsiteX1" fmla="*/ 114300 w 2225123"/>
              <a:gd name="connsiteY1" fmla="*/ 374650 h 374650"/>
              <a:gd name="connsiteX2" fmla="*/ 260350 w 2225123"/>
              <a:gd name="connsiteY2" fmla="*/ 0 h 374650"/>
              <a:gd name="connsiteX3" fmla="*/ 2225123 w 2225123"/>
              <a:gd name="connsiteY3" fmla="*/ 459 h 374650"/>
              <a:gd name="connsiteX0" fmla="*/ 0 w 1866294"/>
              <a:gd name="connsiteY0" fmla="*/ 222250 h 374650"/>
              <a:gd name="connsiteX1" fmla="*/ 114300 w 1866294"/>
              <a:gd name="connsiteY1" fmla="*/ 374650 h 374650"/>
              <a:gd name="connsiteX2" fmla="*/ 260350 w 1866294"/>
              <a:gd name="connsiteY2" fmla="*/ 0 h 374650"/>
              <a:gd name="connsiteX3" fmla="*/ 1866294 w 1866294"/>
              <a:gd name="connsiteY3" fmla="*/ 459 h 374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66294" h="374650">
                <a:moveTo>
                  <a:pt x="0" y="222250"/>
                </a:moveTo>
                <a:lnTo>
                  <a:pt x="114300" y="374650"/>
                </a:lnTo>
                <a:lnTo>
                  <a:pt x="260350" y="0"/>
                </a:lnTo>
                <a:lnTo>
                  <a:pt x="1866294" y="459"/>
                </a:lnTo>
              </a:path>
            </a:pathLst>
          </a:cu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45" name="Rectangle 9"/>
          <p:cNvSpPr>
            <a:spLocks noChangeArrowheads="1"/>
          </p:cNvSpPr>
          <p:nvPr/>
        </p:nvSpPr>
        <p:spPr bwMode="auto">
          <a:xfrm>
            <a:off x="1542925" y="2867169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 eaLnBrk="0" hangingPunct="0">
              <a:tabLst>
                <a:tab pos="461963" algn="l"/>
              </a:tabLst>
              <a:defRPr/>
            </a:pPr>
            <a:r>
              <a:rPr lang="nn-NO" sz="1600" b="1" kern="0" dirty="0" smtClean="0">
                <a:latin typeface="Bookman Old Style" pitchFamily="18" charset="0"/>
              </a:rPr>
              <a:t>=</a:t>
            </a:r>
            <a:endParaRPr lang="nn-NO" sz="1600" b="1" kern="0" dirty="0">
              <a:latin typeface="Bookman Old Style" pitchFamily="18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688418" y="2852897"/>
            <a:ext cx="55666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</a:t>
            </a:r>
            <a:r>
              <a:rPr lang="en-US" sz="1600" b="1" dirty="0" smtClean="0">
                <a:solidFill>
                  <a:prstClr val="black"/>
                </a:solidFill>
                <a:latin typeface="Bookman Old Style" pitchFamily="18" charset="0"/>
              </a:rPr>
              <a:t>5</a:t>
            </a:r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)</a:t>
            </a:r>
            <a:r>
              <a:rPr lang="en-US" sz="1600" b="1" baseline="30000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2014490" y="3309360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1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48" name="Freeform 47"/>
          <p:cNvSpPr/>
          <p:nvPr/>
        </p:nvSpPr>
        <p:spPr>
          <a:xfrm>
            <a:off x="1872475" y="3303402"/>
            <a:ext cx="1061100" cy="340738"/>
          </a:xfrm>
          <a:custGeom>
            <a:avLst/>
            <a:gdLst>
              <a:gd name="connsiteX0" fmla="*/ 0 w 3924300"/>
              <a:gd name="connsiteY0" fmla="*/ 222250 h 374650"/>
              <a:gd name="connsiteX1" fmla="*/ 114300 w 3924300"/>
              <a:gd name="connsiteY1" fmla="*/ 374650 h 374650"/>
              <a:gd name="connsiteX2" fmla="*/ 260350 w 3924300"/>
              <a:gd name="connsiteY2" fmla="*/ 0 h 374650"/>
              <a:gd name="connsiteX3" fmla="*/ 3924300 w 3924300"/>
              <a:gd name="connsiteY3" fmla="*/ 0 h 374650"/>
              <a:gd name="connsiteX0" fmla="*/ 0 w 3924300"/>
              <a:gd name="connsiteY0" fmla="*/ 222250 h 374650"/>
              <a:gd name="connsiteX1" fmla="*/ 114300 w 3924300"/>
              <a:gd name="connsiteY1" fmla="*/ 374650 h 374650"/>
              <a:gd name="connsiteX2" fmla="*/ 260350 w 3924300"/>
              <a:gd name="connsiteY2" fmla="*/ 0 h 374650"/>
              <a:gd name="connsiteX3" fmla="*/ 2496947 w 3924300"/>
              <a:gd name="connsiteY3" fmla="*/ 459 h 374650"/>
              <a:gd name="connsiteX4" fmla="*/ 3924300 w 3924300"/>
              <a:gd name="connsiteY4" fmla="*/ 0 h 374650"/>
              <a:gd name="connsiteX0" fmla="*/ 0 w 2496947"/>
              <a:gd name="connsiteY0" fmla="*/ 222250 h 374650"/>
              <a:gd name="connsiteX1" fmla="*/ 114300 w 2496947"/>
              <a:gd name="connsiteY1" fmla="*/ 374650 h 374650"/>
              <a:gd name="connsiteX2" fmla="*/ 260350 w 2496947"/>
              <a:gd name="connsiteY2" fmla="*/ 0 h 374650"/>
              <a:gd name="connsiteX3" fmla="*/ 2496947 w 2496947"/>
              <a:gd name="connsiteY3" fmla="*/ 459 h 374650"/>
              <a:gd name="connsiteX0" fmla="*/ 0 w 2496947"/>
              <a:gd name="connsiteY0" fmla="*/ 222758 h 375158"/>
              <a:gd name="connsiteX1" fmla="*/ 114300 w 2496947"/>
              <a:gd name="connsiteY1" fmla="*/ 375158 h 375158"/>
              <a:gd name="connsiteX2" fmla="*/ 260350 w 2496947"/>
              <a:gd name="connsiteY2" fmla="*/ 508 h 375158"/>
              <a:gd name="connsiteX3" fmla="*/ 1672515 w 2496947"/>
              <a:gd name="connsiteY3" fmla="*/ 0 h 375158"/>
              <a:gd name="connsiteX4" fmla="*/ 2496947 w 2496947"/>
              <a:gd name="connsiteY4" fmla="*/ 967 h 375158"/>
              <a:gd name="connsiteX0" fmla="*/ 0 w 1672515"/>
              <a:gd name="connsiteY0" fmla="*/ 222758 h 375158"/>
              <a:gd name="connsiteX1" fmla="*/ 114300 w 1672515"/>
              <a:gd name="connsiteY1" fmla="*/ 375158 h 375158"/>
              <a:gd name="connsiteX2" fmla="*/ 260350 w 1672515"/>
              <a:gd name="connsiteY2" fmla="*/ 508 h 375158"/>
              <a:gd name="connsiteX3" fmla="*/ 1672515 w 1672515"/>
              <a:gd name="connsiteY3" fmla="*/ 0 h 375158"/>
              <a:gd name="connsiteX0" fmla="*/ 0 w 1462469"/>
              <a:gd name="connsiteY0" fmla="*/ 222758 h 375158"/>
              <a:gd name="connsiteX1" fmla="*/ 114300 w 1462469"/>
              <a:gd name="connsiteY1" fmla="*/ 375158 h 375158"/>
              <a:gd name="connsiteX2" fmla="*/ 260350 w 1462469"/>
              <a:gd name="connsiteY2" fmla="*/ 508 h 375158"/>
              <a:gd name="connsiteX3" fmla="*/ 1462469 w 1462469"/>
              <a:gd name="connsiteY3" fmla="*/ 0 h 375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62469" h="375158">
                <a:moveTo>
                  <a:pt x="0" y="222758"/>
                </a:moveTo>
                <a:lnTo>
                  <a:pt x="114300" y="375158"/>
                </a:lnTo>
                <a:lnTo>
                  <a:pt x="260350" y="508"/>
                </a:lnTo>
                <a:lnTo>
                  <a:pt x="1462469" y="0"/>
                </a:lnTo>
              </a:path>
            </a:pathLst>
          </a:cu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49" name="Rectangle 9"/>
          <p:cNvSpPr>
            <a:spLocks noChangeArrowheads="1"/>
          </p:cNvSpPr>
          <p:nvPr/>
        </p:nvSpPr>
        <p:spPr bwMode="auto">
          <a:xfrm>
            <a:off x="1542925" y="3329982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 eaLnBrk="0" hangingPunct="0">
              <a:tabLst>
                <a:tab pos="461963" algn="l"/>
              </a:tabLst>
              <a:defRPr/>
            </a:pPr>
            <a:r>
              <a:rPr lang="nn-NO" sz="1600" b="1" kern="0" dirty="0" smtClean="0">
                <a:latin typeface="Bookman Old Style" pitchFamily="18" charset="0"/>
              </a:rPr>
              <a:t>=</a:t>
            </a:r>
            <a:endParaRPr lang="nn-NO" sz="1600" b="1" kern="0" dirty="0">
              <a:latin typeface="Bookman Old Style" pitchFamily="18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242288" y="3309360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450437" y="3309360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25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2013433" y="3823461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26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53" name="Freeform 52"/>
          <p:cNvSpPr/>
          <p:nvPr/>
        </p:nvSpPr>
        <p:spPr>
          <a:xfrm>
            <a:off x="1924472" y="3845292"/>
            <a:ext cx="521132" cy="281221"/>
          </a:xfrm>
          <a:custGeom>
            <a:avLst/>
            <a:gdLst>
              <a:gd name="connsiteX0" fmla="*/ 0 w 3924300"/>
              <a:gd name="connsiteY0" fmla="*/ 222250 h 374650"/>
              <a:gd name="connsiteX1" fmla="*/ 114300 w 3924300"/>
              <a:gd name="connsiteY1" fmla="*/ 374650 h 374650"/>
              <a:gd name="connsiteX2" fmla="*/ 260350 w 3924300"/>
              <a:gd name="connsiteY2" fmla="*/ 0 h 374650"/>
              <a:gd name="connsiteX3" fmla="*/ 3924300 w 3924300"/>
              <a:gd name="connsiteY3" fmla="*/ 0 h 374650"/>
              <a:gd name="connsiteX0" fmla="*/ 0 w 3924300"/>
              <a:gd name="connsiteY0" fmla="*/ 222250 h 374650"/>
              <a:gd name="connsiteX1" fmla="*/ 114300 w 3924300"/>
              <a:gd name="connsiteY1" fmla="*/ 374650 h 374650"/>
              <a:gd name="connsiteX2" fmla="*/ 260350 w 3924300"/>
              <a:gd name="connsiteY2" fmla="*/ 0 h 374650"/>
              <a:gd name="connsiteX3" fmla="*/ 2496947 w 3924300"/>
              <a:gd name="connsiteY3" fmla="*/ 459 h 374650"/>
              <a:gd name="connsiteX4" fmla="*/ 3924300 w 3924300"/>
              <a:gd name="connsiteY4" fmla="*/ 0 h 374650"/>
              <a:gd name="connsiteX0" fmla="*/ 0 w 2496947"/>
              <a:gd name="connsiteY0" fmla="*/ 222250 h 374650"/>
              <a:gd name="connsiteX1" fmla="*/ 114300 w 2496947"/>
              <a:gd name="connsiteY1" fmla="*/ 374650 h 374650"/>
              <a:gd name="connsiteX2" fmla="*/ 260350 w 2496947"/>
              <a:gd name="connsiteY2" fmla="*/ 0 h 374650"/>
              <a:gd name="connsiteX3" fmla="*/ 2496947 w 2496947"/>
              <a:gd name="connsiteY3" fmla="*/ 459 h 374650"/>
              <a:gd name="connsiteX0" fmla="*/ 0 w 2496947"/>
              <a:gd name="connsiteY0" fmla="*/ 222758 h 375158"/>
              <a:gd name="connsiteX1" fmla="*/ 114300 w 2496947"/>
              <a:gd name="connsiteY1" fmla="*/ 375158 h 375158"/>
              <a:gd name="connsiteX2" fmla="*/ 260350 w 2496947"/>
              <a:gd name="connsiteY2" fmla="*/ 508 h 375158"/>
              <a:gd name="connsiteX3" fmla="*/ 1672515 w 2496947"/>
              <a:gd name="connsiteY3" fmla="*/ 0 h 375158"/>
              <a:gd name="connsiteX4" fmla="*/ 2496947 w 2496947"/>
              <a:gd name="connsiteY4" fmla="*/ 967 h 375158"/>
              <a:gd name="connsiteX0" fmla="*/ 0 w 1672515"/>
              <a:gd name="connsiteY0" fmla="*/ 222758 h 375158"/>
              <a:gd name="connsiteX1" fmla="*/ 114300 w 1672515"/>
              <a:gd name="connsiteY1" fmla="*/ 375158 h 375158"/>
              <a:gd name="connsiteX2" fmla="*/ 260350 w 1672515"/>
              <a:gd name="connsiteY2" fmla="*/ 508 h 375158"/>
              <a:gd name="connsiteX3" fmla="*/ 1672515 w 1672515"/>
              <a:gd name="connsiteY3" fmla="*/ 0 h 375158"/>
              <a:gd name="connsiteX0" fmla="*/ 0 w 1672515"/>
              <a:gd name="connsiteY0" fmla="*/ 222758 h 375158"/>
              <a:gd name="connsiteX1" fmla="*/ 114300 w 1672515"/>
              <a:gd name="connsiteY1" fmla="*/ 375158 h 375158"/>
              <a:gd name="connsiteX2" fmla="*/ 260350 w 1672515"/>
              <a:gd name="connsiteY2" fmla="*/ 508 h 375158"/>
              <a:gd name="connsiteX3" fmla="*/ 869088 w 1672515"/>
              <a:gd name="connsiteY3" fmla="*/ 706 h 375158"/>
              <a:gd name="connsiteX4" fmla="*/ 1672515 w 1672515"/>
              <a:gd name="connsiteY4" fmla="*/ 0 h 375158"/>
              <a:gd name="connsiteX0" fmla="*/ 0 w 869088"/>
              <a:gd name="connsiteY0" fmla="*/ 222250 h 374650"/>
              <a:gd name="connsiteX1" fmla="*/ 114300 w 869088"/>
              <a:gd name="connsiteY1" fmla="*/ 374650 h 374650"/>
              <a:gd name="connsiteX2" fmla="*/ 260350 w 869088"/>
              <a:gd name="connsiteY2" fmla="*/ 0 h 374650"/>
              <a:gd name="connsiteX3" fmla="*/ 869088 w 869088"/>
              <a:gd name="connsiteY3" fmla="*/ 198 h 374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9088" h="374650">
                <a:moveTo>
                  <a:pt x="0" y="222250"/>
                </a:moveTo>
                <a:lnTo>
                  <a:pt x="114300" y="374650"/>
                </a:lnTo>
                <a:lnTo>
                  <a:pt x="260350" y="0"/>
                </a:lnTo>
                <a:lnTo>
                  <a:pt x="869088" y="198"/>
                </a:lnTo>
              </a:path>
            </a:pathLst>
          </a:cu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4" name="Rectangle 9"/>
          <p:cNvSpPr>
            <a:spLocks noChangeArrowheads="1"/>
          </p:cNvSpPr>
          <p:nvPr/>
        </p:nvSpPr>
        <p:spPr bwMode="auto">
          <a:xfrm>
            <a:off x="1521153" y="3810761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 eaLnBrk="0" hangingPunct="0">
              <a:tabLst>
                <a:tab pos="461963" algn="l"/>
              </a:tabLst>
              <a:defRPr/>
            </a:pPr>
            <a:r>
              <a:rPr lang="nn-NO" sz="1600" b="1" kern="0" dirty="0" smtClean="0">
                <a:latin typeface="Bookman Old Style" pitchFamily="18" charset="0"/>
              </a:rPr>
              <a:t>=</a:t>
            </a:r>
            <a:endParaRPr lang="nn-NO" sz="1600" b="1" kern="0" dirty="0">
              <a:latin typeface="Bookman Old Style" pitchFamily="18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3296685" y="2688608"/>
            <a:ext cx="842289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3517759" y="2360178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400"/>
            <a:r>
              <a:rPr lang="en-IN" sz="1600" b="1" dirty="0" smtClean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endParaRPr lang="en-IN" sz="16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3157043" y="2360178"/>
            <a:ext cx="2455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[</a:t>
            </a:r>
            <a:endParaRPr lang="en-IN" sz="1600" b="1" dirty="0">
              <a:solidFill>
                <a:prstClr val="black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4105753" y="2360178"/>
            <a:ext cx="3353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]</a:t>
            </a:r>
            <a:r>
              <a:rPr lang="en-US" sz="1600" b="1" baseline="30000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="1" baseline="30000" dirty="0">
              <a:solidFill>
                <a:prstClr val="black"/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3267921" y="2360178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600" b="1" dirty="0" smtClean="0">
                <a:latin typeface="Bookman Old Style" panose="02050604050505020204" pitchFamily="18" charset="0"/>
              </a:rPr>
              <a:t>3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3694377" y="2360178"/>
            <a:ext cx="69508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IN" sz="1600" b="1" dirty="0" smtClean="0">
                <a:latin typeface="Bookman Old Style" panose="02050604050505020204" pitchFamily="18" charset="0"/>
              </a:rPr>
              <a:t>(–2)</a:t>
            </a:r>
            <a:endParaRPr lang="en-IN" sz="1600" b="1" baseline="30000" dirty="0">
              <a:latin typeface="Bookman Old Style" panose="02050604050505020204" pitchFamily="18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2100239" y="3647315"/>
            <a:ext cx="681325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ular Callout 62"/>
          <p:cNvSpPr/>
          <p:nvPr/>
        </p:nvSpPr>
        <p:spPr>
          <a:xfrm>
            <a:off x="644920" y="636075"/>
            <a:ext cx="1672817" cy="418447"/>
          </a:xfrm>
          <a:prstGeom prst="wedgeRectCallout">
            <a:avLst>
              <a:gd name="adj1" fmla="val -3080"/>
              <a:gd name="adj2" fmla="val 107538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Rectangle 63"/>
          <p:cNvSpPr/>
          <p:nvPr/>
        </p:nvSpPr>
        <p:spPr>
          <a:xfrm>
            <a:off x="714785" y="709607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1498488" y="709607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632493" y="656435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1,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1441265" y="656435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1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–2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8" name="Rectangular Callout 67"/>
          <p:cNvSpPr/>
          <p:nvPr/>
        </p:nvSpPr>
        <p:spPr>
          <a:xfrm>
            <a:off x="2472179" y="624200"/>
            <a:ext cx="1672817" cy="418447"/>
          </a:xfrm>
          <a:prstGeom prst="wedgeRectCallout">
            <a:avLst>
              <a:gd name="adj1" fmla="val -45398"/>
              <a:gd name="adj2" fmla="val 112590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Rectangle 68"/>
          <p:cNvSpPr/>
          <p:nvPr/>
        </p:nvSpPr>
        <p:spPr>
          <a:xfrm>
            <a:off x="2542044" y="697732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Rectangle 69"/>
          <p:cNvSpPr/>
          <p:nvPr/>
        </p:nvSpPr>
        <p:spPr>
          <a:xfrm>
            <a:off x="3325747" y="697732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Rectangle 70"/>
          <p:cNvSpPr/>
          <p:nvPr/>
        </p:nvSpPr>
        <p:spPr>
          <a:xfrm>
            <a:off x="2456225" y="644560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x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2,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3236250" y="644560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kern="0" dirty="0" smtClean="0">
                <a:solidFill>
                  <a:schemeClr val="bg1"/>
                </a:solidFill>
                <a:latin typeface="Bookman Old Style" pitchFamily="18" charset="0"/>
              </a:rPr>
              <a:t>y</a:t>
            </a:r>
            <a:r>
              <a:rPr lang="en-US" sz="1600" b="1" kern="0" baseline="-25000" dirty="0" smtClean="0">
                <a:solidFill>
                  <a:schemeClr val="bg1"/>
                </a:solidFill>
                <a:latin typeface="Bookman Old Style" pitchFamily="18" charset="0"/>
              </a:rPr>
              <a:t>2</a:t>
            </a:r>
            <a:r>
              <a:rPr lang="en-US" sz="1600" b="1" kern="0" dirty="0" smtClean="0">
                <a:solidFill>
                  <a:schemeClr val="bg1"/>
                </a:solidFill>
                <a:latin typeface="Bookman Old Style" pitchFamily="18" charset="0"/>
              </a:rPr>
              <a:t> = 3</a:t>
            </a:r>
            <a:endParaRPr lang="en-IN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73" name="Group 72"/>
          <p:cNvGrpSpPr/>
          <p:nvPr/>
        </p:nvGrpSpPr>
        <p:grpSpPr>
          <a:xfrm>
            <a:off x="1552096" y="2470153"/>
            <a:ext cx="2801690" cy="585389"/>
            <a:chOff x="5625047" y="2639264"/>
            <a:chExt cx="2801690" cy="585389"/>
          </a:xfrm>
        </p:grpSpPr>
        <p:sp>
          <p:nvSpPr>
            <p:cNvPr id="74" name="Rounded Rectangle 73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5625047" y="2639878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A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1514689" y="2453106"/>
            <a:ext cx="2801690" cy="585389"/>
            <a:chOff x="5625047" y="2639264"/>
            <a:chExt cx="2801690" cy="585389"/>
          </a:xfrm>
        </p:grpSpPr>
        <p:sp>
          <p:nvSpPr>
            <p:cNvPr id="77" name="Rounded Rectangle 76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5625047" y="2639878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B be </a:t>
              </a:r>
              <a:r>
                <a:rPr lang="en-US" sz="1600" b="1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(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b="1" i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="1" baseline="-25000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b="1" dirty="0" smtClean="0">
                  <a:solidFill>
                    <a:schemeClr val="bg1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79" name="Rounded Rectangle 78"/>
          <p:cNvSpPr/>
          <p:nvPr/>
        </p:nvSpPr>
        <p:spPr bwMode="auto">
          <a:xfrm rot="10800000" flipH="1" flipV="1">
            <a:off x="1349097" y="3180593"/>
            <a:ext cx="3092829" cy="765439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defTabSz="913464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514689" y="3270925"/>
            <a:ext cx="29710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Which formula is used to find length of AB? </a:t>
            </a:r>
            <a:endParaRPr lang="en-US" sz="1600" b="1" dirty="0">
              <a:solidFill>
                <a:schemeClr val="bg1"/>
              </a:solidFill>
              <a:latin typeface="Bookman Old Style" pitchFamily="18" charset="0"/>
            </a:endParaRPr>
          </a:p>
        </p:txBody>
      </p:sp>
      <p:grpSp>
        <p:nvGrpSpPr>
          <p:cNvPr id="81" name="Group 80"/>
          <p:cNvGrpSpPr/>
          <p:nvPr/>
        </p:nvGrpSpPr>
        <p:grpSpPr>
          <a:xfrm>
            <a:off x="1620761" y="3380947"/>
            <a:ext cx="2445866" cy="323491"/>
            <a:chOff x="4864018" y="1396174"/>
            <a:chExt cx="2445866" cy="355840"/>
          </a:xfrm>
        </p:grpSpPr>
        <p:sp>
          <p:nvSpPr>
            <p:cNvPr id="82" name="Freeform 81"/>
            <p:cNvSpPr/>
            <p:nvPr/>
          </p:nvSpPr>
          <p:spPr>
            <a:xfrm>
              <a:off x="4864018" y="1396174"/>
              <a:ext cx="2445866" cy="341067"/>
            </a:xfrm>
            <a:custGeom>
              <a:avLst/>
              <a:gdLst>
                <a:gd name="connsiteX0" fmla="*/ 0 w 3924300"/>
                <a:gd name="connsiteY0" fmla="*/ 222250 h 374650"/>
                <a:gd name="connsiteX1" fmla="*/ 114300 w 3924300"/>
                <a:gd name="connsiteY1" fmla="*/ 374650 h 374650"/>
                <a:gd name="connsiteX2" fmla="*/ 260350 w 3924300"/>
                <a:gd name="connsiteY2" fmla="*/ 0 h 374650"/>
                <a:gd name="connsiteX3" fmla="*/ 3924300 w 3924300"/>
                <a:gd name="connsiteY3" fmla="*/ 0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4300" h="374650">
                  <a:moveTo>
                    <a:pt x="0" y="222250"/>
                  </a:moveTo>
                  <a:lnTo>
                    <a:pt x="114300" y="374650"/>
                  </a:lnTo>
                  <a:lnTo>
                    <a:pt x="260350" y="0"/>
                  </a:lnTo>
                  <a:lnTo>
                    <a:pt x="3924300" y="0"/>
                  </a:lnTo>
                </a:path>
              </a:pathLst>
            </a:custGeom>
            <a:ln>
              <a:solidFill>
                <a:srgbClr val="FFFF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5971150" y="1413460"/>
              <a:ext cx="308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387428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6572124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400"/>
              <a:r>
                <a:rPr lang="en-IN" sz="1600" b="1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5006427" y="1413460"/>
              <a:ext cx="26988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5778488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617796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696175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b="1" dirty="0">
                <a:solidFill>
                  <a:srgbClr val="FFFF00"/>
                </a:solidFill>
              </a:endParaRP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5104573" y="1413460"/>
              <a:ext cx="4322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5539828" y="1413460"/>
              <a:ext cx="4010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629320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93" name="Rectangle 92"/>
            <p:cNvSpPr/>
            <p:nvPr/>
          </p:nvSpPr>
          <p:spPr>
            <a:xfrm>
              <a:off x="674216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="1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b="1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5860446" y="1430418"/>
              <a:ext cx="263214" cy="23596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4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4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7036012" y="1430418"/>
              <a:ext cx="263214" cy="23596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400" b="1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400" b="1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96" name="Group 95"/>
          <p:cNvGrpSpPr/>
          <p:nvPr/>
        </p:nvGrpSpPr>
        <p:grpSpPr>
          <a:xfrm>
            <a:off x="5687300" y="1195200"/>
            <a:ext cx="2817140" cy="2055425"/>
            <a:chOff x="6199242" y="1142068"/>
            <a:chExt cx="2817140" cy="2055425"/>
          </a:xfrm>
        </p:grpSpPr>
        <p:sp>
          <p:nvSpPr>
            <p:cNvPr id="97" name="Parallelogram 96"/>
            <p:cNvSpPr/>
            <p:nvPr/>
          </p:nvSpPr>
          <p:spPr>
            <a:xfrm>
              <a:off x="6327648" y="1463881"/>
              <a:ext cx="1978152" cy="1412669"/>
            </a:xfrm>
            <a:prstGeom prst="parallelogram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/>
            <p:cNvCxnSpPr/>
            <p:nvPr/>
          </p:nvCxnSpPr>
          <p:spPr>
            <a:xfrm>
              <a:off x="6684936" y="1458715"/>
              <a:ext cx="1270861" cy="1405888"/>
            </a:xfrm>
            <a:prstGeom prst="line">
              <a:avLst/>
            </a:prstGeom>
            <a:ln w="285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Rectangle 98"/>
            <p:cNvSpPr>
              <a:spLocks noChangeArrowheads="1"/>
            </p:cNvSpPr>
            <p:nvPr/>
          </p:nvSpPr>
          <p:spPr bwMode="auto">
            <a:xfrm>
              <a:off x="7863646" y="2852398"/>
              <a:ext cx="317716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Bookman Old Style" panose="02050604050505020204" pitchFamily="18" charset="0"/>
                </a:rPr>
                <a:t>B</a:t>
              </a:r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8022925" y="2849506"/>
              <a:ext cx="65915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sz="1400" b="1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(2, 3)</a:t>
              </a:r>
              <a:endParaRPr lang="en-US" sz="1400" b="1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01" name="Rectangle 100"/>
            <p:cNvSpPr>
              <a:spLocks noChangeArrowheads="1"/>
            </p:cNvSpPr>
            <p:nvPr/>
          </p:nvSpPr>
          <p:spPr bwMode="auto">
            <a:xfrm>
              <a:off x="6525657" y="1144960"/>
              <a:ext cx="324128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Bookman Old Style" panose="02050604050505020204" pitchFamily="18" charset="0"/>
                </a:rPr>
                <a:t>D</a:t>
              </a:r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6684936" y="1142068"/>
              <a:ext cx="83869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sz="1400" b="1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(–4, –3)</a:t>
              </a:r>
              <a:endParaRPr lang="en-US" sz="1400" b="1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03" name="Rectangle 102"/>
            <p:cNvSpPr>
              <a:spLocks noChangeArrowheads="1"/>
            </p:cNvSpPr>
            <p:nvPr/>
          </p:nvSpPr>
          <p:spPr bwMode="auto">
            <a:xfrm>
              <a:off x="8063296" y="1147390"/>
              <a:ext cx="324128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Bookman Old Style" panose="02050604050505020204" pitchFamily="18" charset="0"/>
                </a:rPr>
                <a:t>C</a:t>
              </a:r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8267459" y="1144498"/>
              <a:ext cx="748923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sz="1400" kern="0" dirty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(–3, 2)</a:t>
              </a:r>
            </a:p>
          </p:txBody>
        </p:sp>
        <p:sp>
          <p:nvSpPr>
            <p:cNvPr id="105" name="Rectangle 104"/>
            <p:cNvSpPr>
              <a:spLocks noChangeArrowheads="1"/>
            </p:cNvSpPr>
            <p:nvPr/>
          </p:nvSpPr>
          <p:spPr bwMode="auto">
            <a:xfrm>
              <a:off x="6199242" y="2889716"/>
              <a:ext cx="324128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Bookman Old Style" panose="02050604050505020204" pitchFamily="18" charset="0"/>
                </a:rPr>
                <a:t>A</a:t>
              </a:r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6358521" y="2886824"/>
              <a:ext cx="748923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sz="1400" b="1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(1, –2)</a:t>
              </a:r>
              <a:endParaRPr lang="en-US" sz="1400" b="1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08" name="AutoShape 30"/>
          <p:cNvSpPr>
            <a:spLocks noChangeArrowheads="1"/>
          </p:cNvSpPr>
          <p:nvPr/>
        </p:nvSpPr>
        <p:spPr bwMode="auto">
          <a:xfrm>
            <a:off x="1180691" y="4243742"/>
            <a:ext cx="1967859" cy="384788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697459" y="4261821"/>
            <a:ext cx="126892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eaLnBrk="0" hangingPunct="0">
              <a:defRPr/>
            </a:pPr>
            <a:r>
              <a:rPr lang="en-US" sz="1600" b="1" kern="0" dirty="0" smtClean="0">
                <a:solidFill>
                  <a:sysClr val="windowText" lastClr="000000"/>
                </a:solidFill>
                <a:latin typeface="Symbol" pitchFamily="18" charset="2"/>
              </a:rPr>
              <a:t>\</a:t>
            </a:r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	AB =  </a:t>
            </a:r>
            <a:endParaRPr lang="en-US" sz="1600" b="1" dirty="0"/>
          </a:p>
        </p:txBody>
      </p:sp>
      <p:sp>
        <p:nvSpPr>
          <p:cNvPr id="110" name="Freeform 109"/>
          <p:cNvSpPr/>
          <p:nvPr/>
        </p:nvSpPr>
        <p:spPr>
          <a:xfrm>
            <a:off x="1904976" y="4305877"/>
            <a:ext cx="495992" cy="281221"/>
          </a:xfrm>
          <a:custGeom>
            <a:avLst/>
            <a:gdLst>
              <a:gd name="connsiteX0" fmla="*/ 0 w 3924300"/>
              <a:gd name="connsiteY0" fmla="*/ 222250 h 374650"/>
              <a:gd name="connsiteX1" fmla="*/ 114300 w 3924300"/>
              <a:gd name="connsiteY1" fmla="*/ 374650 h 374650"/>
              <a:gd name="connsiteX2" fmla="*/ 260350 w 3924300"/>
              <a:gd name="connsiteY2" fmla="*/ 0 h 374650"/>
              <a:gd name="connsiteX3" fmla="*/ 3924300 w 3924300"/>
              <a:gd name="connsiteY3" fmla="*/ 0 h 374650"/>
              <a:gd name="connsiteX0" fmla="*/ 0 w 4019417"/>
              <a:gd name="connsiteY0" fmla="*/ 227493 h 374650"/>
              <a:gd name="connsiteX1" fmla="*/ 209417 w 4019417"/>
              <a:gd name="connsiteY1" fmla="*/ 374650 h 374650"/>
              <a:gd name="connsiteX2" fmla="*/ 355467 w 4019417"/>
              <a:gd name="connsiteY2" fmla="*/ 0 h 374650"/>
              <a:gd name="connsiteX3" fmla="*/ 4019417 w 4019417"/>
              <a:gd name="connsiteY3" fmla="*/ 0 h 374650"/>
              <a:gd name="connsiteX0" fmla="*/ 0 w 4172604"/>
              <a:gd name="connsiteY0" fmla="*/ 243224 h 374650"/>
              <a:gd name="connsiteX1" fmla="*/ 362604 w 4172604"/>
              <a:gd name="connsiteY1" fmla="*/ 374650 h 374650"/>
              <a:gd name="connsiteX2" fmla="*/ 508654 w 4172604"/>
              <a:gd name="connsiteY2" fmla="*/ 0 h 374650"/>
              <a:gd name="connsiteX3" fmla="*/ 4172604 w 4172604"/>
              <a:gd name="connsiteY3" fmla="*/ 0 h 374650"/>
              <a:gd name="connsiteX0" fmla="*/ 0 w 4172604"/>
              <a:gd name="connsiteY0" fmla="*/ 243224 h 374650"/>
              <a:gd name="connsiteX1" fmla="*/ 362604 w 4172604"/>
              <a:gd name="connsiteY1" fmla="*/ 374650 h 374650"/>
              <a:gd name="connsiteX2" fmla="*/ 650896 w 4172604"/>
              <a:gd name="connsiteY2" fmla="*/ 0 h 374650"/>
              <a:gd name="connsiteX3" fmla="*/ 4172604 w 4172604"/>
              <a:gd name="connsiteY3" fmla="*/ 0 h 374650"/>
              <a:gd name="connsiteX0" fmla="*/ 0 w 2710168"/>
              <a:gd name="connsiteY0" fmla="*/ 246396 h 377822"/>
              <a:gd name="connsiteX1" fmla="*/ 362604 w 2710168"/>
              <a:gd name="connsiteY1" fmla="*/ 377822 h 377822"/>
              <a:gd name="connsiteX2" fmla="*/ 650896 w 2710168"/>
              <a:gd name="connsiteY2" fmla="*/ 3172 h 377822"/>
              <a:gd name="connsiteX3" fmla="*/ 2710168 w 2710168"/>
              <a:gd name="connsiteY3" fmla="*/ 0 h 377822"/>
              <a:gd name="connsiteX0" fmla="*/ 0 w 2805837"/>
              <a:gd name="connsiteY0" fmla="*/ 243224 h 374650"/>
              <a:gd name="connsiteX1" fmla="*/ 362604 w 2805837"/>
              <a:gd name="connsiteY1" fmla="*/ 374650 h 374650"/>
              <a:gd name="connsiteX2" fmla="*/ 650896 w 2805837"/>
              <a:gd name="connsiteY2" fmla="*/ 0 h 374650"/>
              <a:gd name="connsiteX3" fmla="*/ 2805837 w 2805837"/>
              <a:gd name="connsiteY3" fmla="*/ 3172 h 374650"/>
              <a:gd name="connsiteX0" fmla="*/ 0 w 2778499"/>
              <a:gd name="connsiteY0" fmla="*/ 249569 h 380995"/>
              <a:gd name="connsiteX1" fmla="*/ 362604 w 2778499"/>
              <a:gd name="connsiteY1" fmla="*/ 380995 h 380995"/>
              <a:gd name="connsiteX2" fmla="*/ 650896 w 2778499"/>
              <a:gd name="connsiteY2" fmla="*/ 6345 h 380995"/>
              <a:gd name="connsiteX3" fmla="*/ 2778499 w 2778499"/>
              <a:gd name="connsiteY3" fmla="*/ 0 h 380995"/>
              <a:gd name="connsiteX0" fmla="*/ 0 w 2805837"/>
              <a:gd name="connsiteY0" fmla="*/ 243224 h 374650"/>
              <a:gd name="connsiteX1" fmla="*/ 362604 w 2805837"/>
              <a:gd name="connsiteY1" fmla="*/ 374650 h 374650"/>
              <a:gd name="connsiteX2" fmla="*/ 650896 w 2805837"/>
              <a:gd name="connsiteY2" fmla="*/ 0 h 374650"/>
              <a:gd name="connsiteX3" fmla="*/ 2805837 w 2805837"/>
              <a:gd name="connsiteY3" fmla="*/ 6344 h 374650"/>
              <a:gd name="connsiteX0" fmla="*/ 0 w 2887840"/>
              <a:gd name="connsiteY0" fmla="*/ 243224 h 374650"/>
              <a:gd name="connsiteX1" fmla="*/ 362604 w 2887840"/>
              <a:gd name="connsiteY1" fmla="*/ 374650 h 374650"/>
              <a:gd name="connsiteX2" fmla="*/ 650896 w 2887840"/>
              <a:gd name="connsiteY2" fmla="*/ 0 h 374650"/>
              <a:gd name="connsiteX3" fmla="*/ 2887840 w 2887840"/>
              <a:gd name="connsiteY3" fmla="*/ 9516 h 374650"/>
              <a:gd name="connsiteX0" fmla="*/ 0 w 2915172"/>
              <a:gd name="connsiteY0" fmla="*/ 243224 h 374650"/>
              <a:gd name="connsiteX1" fmla="*/ 362604 w 2915172"/>
              <a:gd name="connsiteY1" fmla="*/ 374650 h 374650"/>
              <a:gd name="connsiteX2" fmla="*/ 650896 w 2915172"/>
              <a:gd name="connsiteY2" fmla="*/ 0 h 374650"/>
              <a:gd name="connsiteX3" fmla="*/ 2915172 w 2915172"/>
              <a:gd name="connsiteY3" fmla="*/ 9516 h 374650"/>
              <a:gd name="connsiteX0" fmla="*/ 0 w 2846835"/>
              <a:gd name="connsiteY0" fmla="*/ 243224 h 374650"/>
              <a:gd name="connsiteX1" fmla="*/ 362604 w 2846835"/>
              <a:gd name="connsiteY1" fmla="*/ 374650 h 374650"/>
              <a:gd name="connsiteX2" fmla="*/ 650896 w 2846835"/>
              <a:gd name="connsiteY2" fmla="*/ 0 h 374650"/>
              <a:gd name="connsiteX3" fmla="*/ 2846835 w 2846835"/>
              <a:gd name="connsiteY3" fmla="*/ 3172 h 374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6835" h="374650">
                <a:moveTo>
                  <a:pt x="0" y="243224"/>
                </a:moveTo>
                <a:lnTo>
                  <a:pt x="362604" y="374650"/>
                </a:lnTo>
                <a:lnTo>
                  <a:pt x="650896" y="0"/>
                </a:lnTo>
                <a:lnTo>
                  <a:pt x="2846835" y="3172"/>
                </a:lnTo>
              </a:path>
            </a:pathLst>
          </a:cu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11" name="Rectangle 110"/>
          <p:cNvSpPr/>
          <p:nvPr/>
        </p:nvSpPr>
        <p:spPr>
          <a:xfrm>
            <a:off x="1970117" y="4274521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26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2345406" y="4251816"/>
            <a:ext cx="8382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sz="1600" b="1" dirty="0" smtClean="0"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units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  <p:cxnSp>
        <p:nvCxnSpPr>
          <p:cNvPr id="113" name="Straight Connector 112"/>
          <p:cNvCxnSpPr/>
          <p:nvPr/>
        </p:nvCxnSpPr>
        <p:spPr>
          <a:xfrm>
            <a:off x="5816621" y="2929682"/>
            <a:ext cx="1646141" cy="0"/>
          </a:xfrm>
          <a:prstGeom prst="line">
            <a:avLst/>
          </a:prstGeom>
          <a:ln w="28575">
            <a:solidFill>
              <a:srgbClr val="FF0000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ectangle 114"/>
          <p:cNvSpPr/>
          <p:nvPr/>
        </p:nvSpPr>
        <p:spPr>
          <a:xfrm>
            <a:off x="511089" y="1110100"/>
            <a:ext cx="6591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Sol. </a:t>
            </a:r>
            <a:endParaRPr lang="en-IN" sz="1600" b="1" dirty="0"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645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6" fill="hold">
                      <p:stCondLst>
                        <p:cond delay="indefinite"/>
                      </p:stCondLst>
                      <p:childTnLst>
                        <p:par>
                          <p:cTn id="187" fill="hold">
                            <p:stCondLst>
                              <p:cond delay="0"/>
                            </p:stCondLst>
                            <p:childTnLst>
                              <p:par>
                                <p:cTn id="18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>
                      <p:stCondLst>
                        <p:cond delay="indefinite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8" fill="hold">
                      <p:stCondLst>
                        <p:cond delay="indefinite"/>
                      </p:stCondLst>
                      <p:childTnLst>
                        <p:par>
                          <p:cTn id="219" fill="hold">
                            <p:stCondLst>
                              <p:cond delay="0"/>
                            </p:stCondLst>
                            <p:childTnLst>
                              <p:par>
                                <p:cTn id="22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>
                      <p:stCondLst>
                        <p:cond delay="indefinite"/>
                      </p:stCondLst>
                      <p:childTnLst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5" fill="hold">
                      <p:stCondLst>
                        <p:cond delay="indefinite"/>
                      </p:stCondLst>
                      <p:childTnLst>
                        <p:par>
                          <p:cTn id="236" fill="hold">
                            <p:stCondLst>
                              <p:cond delay="0"/>
                            </p:stCondLst>
                            <p:childTnLst>
                              <p:par>
                                <p:cTn id="2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0" fill="hold">
                      <p:stCondLst>
                        <p:cond delay="indefinite"/>
                      </p:stCondLst>
                      <p:childTnLst>
                        <p:par>
                          <p:cTn id="241" fill="hold">
                            <p:stCondLst>
                              <p:cond delay="0"/>
                            </p:stCondLst>
                            <p:childTnLst>
                              <p:par>
                                <p:cTn id="2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5" fill="hold">
                      <p:stCondLst>
                        <p:cond delay="indefinite"/>
                      </p:stCondLst>
                      <p:childTnLst>
                        <p:par>
                          <p:cTn id="246" fill="hold">
                            <p:stCondLst>
                              <p:cond delay="0"/>
                            </p:stCondLst>
                            <p:childTnLst>
                              <p:par>
                                <p:cTn id="2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0" fill="hold">
                      <p:stCondLst>
                        <p:cond delay="indefinite"/>
                      </p:stCondLst>
                      <p:childTnLst>
                        <p:par>
                          <p:cTn id="251" fill="hold">
                            <p:stCondLst>
                              <p:cond delay="0"/>
                            </p:stCondLst>
                            <p:childTnLst>
                              <p:par>
                                <p:cTn id="25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2" fill="hold">
                      <p:stCondLst>
                        <p:cond delay="indefinite"/>
                      </p:stCondLst>
                      <p:childTnLst>
                        <p:par>
                          <p:cTn id="263" fill="hold">
                            <p:stCondLst>
                              <p:cond delay="0"/>
                            </p:stCondLst>
                            <p:childTnLst>
                              <p:par>
                                <p:cTn id="2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2" fill="hold">
                      <p:stCondLst>
                        <p:cond delay="indefinite"/>
                      </p:stCondLst>
                      <p:childTnLst>
                        <p:par>
                          <p:cTn id="273" fill="hold">
                            <p:stCondLst>
                              <p:cond delay="0"/>
                            </p:stCondLst>
                            <p:childTnLst>
                              <p:par>
                                <p:cTn id="2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7" fill="hold">
                      <p:stCondLst>
                        <p:cond delay="indefinite"/>
                      </p:stCondLst>
                      <p:childTnLst>
                        <p:par>
                          <p:cTn id="278" fill="hold">
                            <p:stCondLst>
                              <p:cond delay="0"/>
                            </p:stCondLst>
                            <p:childTnLst>
                              <p:par>
                                <p:cTn id="27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1" fill="hold">
                      <p:stCondLst>
                        <p:cond delay="indefinite"/>
                      </p:stCondLst>
                      <p:childTnLst>
                        <p:par>
                          <p:cTn id="282" fill="hold">
                            <p:stCondLst>
                              <p:cond delay="0"/>
                            </p:stCondLst>
                            <p:childTnLst>
                              <p:par>
                                <p:cTn id="2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6" fill="hold">
                      <p:stCondLst>
                        <p:cond delay="indefinite"/>
                      </p:stCondLst>
                      <p:childTnLst>
                        <p:par>
                          <p:cTn id="287" fill="hold">
                            <p:stCondLst>
                              <p:cond delay="0"/>
                            </p:stCondLst>
                            <p:childTnLst>
                              <p:par>
                                <p:cTn id="28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1" fill="hold">
                      <p:stCondLst>
                        <p:cond delay="indefinite"/>
                      </p:stCondLst>
                      <p:childTnLst>
                        <p:par>
                          <p:cTn id="292" fill="hold">
                            <p:stCondLst>
                              <p:cond delay="0"/>
                            </p:stCondLst>
                            <p:childTnLst>
                              <p:par>
                                <p:cTn id="29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6" fill="hold">
                      <p:stCondLst>
                        <p:cond delay="indefinite"/>
                      </p:stCondLst>
                      <p:childTnLst>
                        <p:par>
                          <p:cTn id="297" fill="hold">
                            <p:stCondLst>
                              <p:cond delay="0"/>
                            </p:stCondLst>
                            <p:childTnLst>
                              <p:par>
                                <p:cTn id="29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0" fill="hold">
                      <p:stCondLst>
                        <p:cond delay="indefinite"/>
                      </p:stCondLst>
                      <p:childTnLst>
                        <p:par>
                          <p:cTn id="301" fill="hold">
                            <p:stCondLst>
                              <p:cond delay="0"/>
                            </p:stCondLst>
                            <p:childTnLst>
                              <p:par>
                                <p:cTn id="3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5" fill="hold">
                      <p:stCondLst>
                        <p:cond delay="indefinite"/>
                      </p:stCondLst>
                      <p:childTnLst>
                        <p:par>
                          <p:cTn id="306" fill="hold">
                            <p:stCondLst>
                              <p:cond delay="0"/>
                            </p:stCondLst>
                            <p:childTnLst>
                              <p:par>
                                <p:cTn id="3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0" fill="hold">
                      <p:stCondLst>
                        <p:cond delay="indefinite"/>
                      </p:stCondLst>
                      <p:childTnLst>
                        <p:par>
                          <p:cTn id="311" fill="hold">
                            <p:stCondLst>
                              <p:cond delay="0"/>
                            </p:stCondLst>
                            <p:childTnLst>
                              <p:par>
                                <p:cTn id="3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5" fill="hold">
                      <p:stCondLst>
                        <p:cond delay="indefinite"/>
                      </p:stCondLst>
                      <p:childTnLst>
                        <p:par>
                          <p:cTn id="316" fill="hold">
                            <p:stCondLst>
                              <p:cond delay="0"/>
                            </p:stCondLst>
                            <p:childTnLst>
                              <p:par>
                                <p:cTn id="3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0" fill="hold">
                      <p:stCondLst>
                        <p:cond delay="indefinite"/>
                      </p:stCondLst>
                      <p:childTnLst>
                        <p:par>
                          <p:cTn id="321" fill="hold">
                            <p:stCondLst>
                              <p:cond delay="0"/>
                            </p:stCondLst>
                            <p:childTnLst>
                              <p:par>
                                <p:cTn id="3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5" fill="hold">
                      <p:stCondLst>
                        <p:cond delay="indefinite"/>
                      </p:stCondLst>
                      <p:childTnLst>
                        <p:par>
                          <p:cTn id="326" fill="hold">
                            <p:stCondLst>
                              <p:cond delay="0"/>
                            </p:stCondLst>
                            <p:childTnLst>
                              <p:par>
                                <p:cTn id="3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0" fill="hold">
                      <p:stCondLst>
                        <p:cond delay="indefinite"/>
                      </p:stCondLst>
                      <p:childTnLst>
                        <p:par>
                          <p:cTn id="331" fill="hold">
                            <p:stCondLst>
                              <p:cond delay="0"/>
                            </p:stCondLst>
                            <p:childTnLst>
                              <p:par>
                                <p:cTn id="3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5" fill="hold">
                      <p:stCondLst>
                        <p:cond delay="indefinite"/>
                      </p:stCondLst>
                      <p:childTnLst>
                        <p:par>
                          <p:cTn id="336" fill="hold">
                            <p:stCondLst>
                              <p:cond delay="0"/>
                            </p:stCondLst>
                            <p:childTnLst>
                              <p:par>
                                <p:cTn id="3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0" fill="hold">
                      <p:stCondLst>
                        <p:cond delay="indefinite"/>
                      </p:stCondLst>
                      <p:childTnLst>
                        <p:par>
                          <p:cTn id="341" fill="hold">
                            <p:stCondLst>
                              <p:cond delay="0"/>
                            </p:stCondLst>
                            <p:childTnLst>
                              <p:par>
                                <p:cTn id="3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5" fill="hold">
                      <p:stCondLst>
                        <p:cond delay="indefinite"/>
                      </p:stCondLst>
                      <p:childTnLst>
                        <p:par>
                          <p:cTn id="346" fill="hold">
                            <p:stCondLst>
                              <p:cond delay="0"/>
                            </p:stCondLst>
                            <p:childTnLst>
                              <p:par>
                                <p:cTn id="3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3" fill="hold">
                      <p:stCondLst>
                        <p:cond delay="indefinite"/>
                      </p:stCondLst>
                      <p:childTnLst>
                        <p:par>
                          <p:cTn id="374" fill="hold">
                            <p:stCondLst>
                              <p:cond delay="0"/>
                            </p:stCondLst>
                            <p:childTnLst>
                              <p:par>
                                <p:cTn id="3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7" dur="500"/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8" fill="hold">
                      <p:stCondLst>
                        <p:cond delay="indefinite"/>
                      </p:stCondLst>
                      <p:childTnLst>
                        <p:par>
                          <p:cTn id="379" fill="hold">
                            <p:stCondLst>
                              <p:cond delay="0"/>
                            </p:stCondLst>
                            <p:childTnLst>
                              <p:par>
                                <p:cTn id="3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2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3" fill="hold">
                            <p:stCondLst>
                              <p:cond delay="1000"/>
                            </p:stCondLst>
                            <p:childTnLst>
                              <p:par>
                                <p:cTn id="38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1" fill="hold">
                      <p:stCondLst>
                        <p:cond delay="indefinite"/>
                      </p:stCondLst>
                      <p:childTnLst>
                        <p:par>
                          <p:cTn id="392" fill="hold">
                            <p:stCondLst>
                              <p:cond delay="0"/>
                            </p:stCondLst>
                            <p:childTnLst>
                              <p:par>
                                <p:cTn id="3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6" grpId="0" animBg="1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 animBg="1"/>
      <p:bldP spid="41" grpId="0"/>
      <p:bldP spid="42" grpId="0"/>
      <p:bldP spid="43" grpId="0"/>
      <p:bldP spid="44" grpId="0" animBg="1"/>
      <p:bldP spid="45" grpId="0"/>
      <p:bldP spid="46" grpId="0"/>
      <p:bldP spid="47" grpId="0"/>
      <p:bldP spid="48" grpId="0" animBg="1"/>
      <p:bldP spid="49" grpId="0"/>
      <p:bldP spid="50" grpId="0"/>
      <p:bldP spid="51" grpId="0"/>
      <p:bldP spid="52" grpId="0"/>
      <p:bldP spid="53" grpId="0" animBg="1"/>
      <p:bldP spid="54" grpId="0"/>
      <p:bldP spid="56" grpId="0"/>
      <p:bldP spid="57" grpId="0"/>
      <p:bldP spid="58" grpId="0"/>
      <p:bldP spid="59" grpId="0"/>
      <p:bldP spid="60" grpId="0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  <p:bldP spid="66" grpId="0"/>
      <p:bldP spid="66" grpId="1"/>
      <p:bldP spid="67" grpId="0"/>
      <p:bldP spid="67" grpId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/>
      <p:bldP spid="71" grpId="1"/>
      <p:bldP spid="72" grpId="0"/>
      <p:bldP spid="72" grpId="1"/>
      <p:bldP spid="79" grpId="0" animBg="1"/>
      <p:bldP spid="79" grpId="1" animBg="1"/>
      <p:bldP spid="80" grpId="0"/>
      <p:bldP spid="80" grpId="1"/>
      <p:bldP spid="108" grpId="0" animBg="1"/>
      <p:bldP spid="110" grpId="0" animBg="1"/>
      <p:bldP spid="111" grpId="0"/>
      <p:bldP spid="11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30"/>
          <p:cNvSpPr>
            <a:spLocks noChangeArrowheads="1"/>
          </p:cNvSpPr>
          <p:nvPr/>
        </p:nvSpPr>
        <p:spPr bwMode="auto">
          <a:xfrm>
            <a:off x="2267706" y="4216639"/>
            <a:ext cx="1852002" cy="654051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Bookman Old Style" pitchFamily="18" charset="0"/>
            </a:endParaRPr>
          </a:p>
        </p:txBody>
      </p:sp>
      <p:sp>
        <p:nvSpPr>
          <p:cNvPr id="3" name="Rounded Rectangle 2"/>
          <p:cNvSpPr/>
          <p:nvPr/>
        </p:nvSpPr>
        <p:spPr bwMode="auto">
          <a:xfrm>
            <a:off x="3663025" y="3243963"/>
            <a:ext cx="461446" cy="280996"/>
          </a:xfrm>
          <a:prstGeom prst="roundRect">
            <a:avLst/>
          </a:prstGeom>
          <a:solidFill>
            <a:srgbClr val="FFBDD3"/>
          </a:solidFill>
          <a:ln w="12700">
            <a:solidFill>
              <a:schemeClr val="tx1"/>
            </a:solidFill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4" name="Rounded Rectangle 3"/>
          <p:cNvSpPr/>
          <p:nvPr/>
        </p:nvSpPr>
        <p:spPr bwMode="auto">
          <a:xfrm>
            <a:off x="3227578" y="2918671"/>
            <a:ext cx="1558129" cy="305234"/>
          </a:xfrm>
          <a:prstGeom prst="roundRect">
            <a:avLst/>
          </a:prstGeom>
          <a:solidFill>
            <a:srgbClr val="FFBDD3"/>
          </a:solidFill>
          <a:ln w="12700">
            <a:solidFill>
              <a:schemeClr val="tx1"/>
            </a:solidFill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5" name="AutoShape 30"/>
          <p:cNvSpPr>
            <a:spLocks noChangeArrowheads="1"/>
          </p:cNvSpPr>
          <p:nvPr/>
        </p:nvSpPr>
        <p:spPr bwMode="auto">
          <a:xfrm>
            <a:off x="5815576" y="3430611"/>
            <a:ext cx="2645375" cy="866945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>
            <a:solidFill>
              <a:schemeClr val="tx1"/>
            </a:solidFill>
            <a:headEnd/>
            <a:tailEnd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600" b="0" kern="0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994755" y="842210"/>
            <a:ext cx="3899654" cy="266486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grpSp>
        <p:nvGrpSpPr>
          <p:cNvPr id="8" name="Group 7"/>
          <p:cNvGrpSpPr/>
          <p:nvPr/>
        </p:nvGrpSpPr>
        <p:grpSpPr>
          <a:xfrm>
            <a:off x="5308379" y="1307459"/>
            <a:ext cx="3334947" cy="2127760"/>
            <a:chOff x="5770743" y="1142068"/>
            <a:chExt cx="3334947" cy="2127760"/>
          </a:xfrm>
        </p:grpSpPr>
        <p:sp>
          <p:nvSpPr>
            <p:cNvPr id="9" name="Parallelogram 8"/>
            <p:cNvSpPr/>
            <p:nvPr/>
          </p:nvSpPr>
          <p:spPr>
            <a:xfrm>
              <a:off x="6327648" y="1463881"/>
              <a:ext cx="1978152" cy="1412669"/>
            </a:xfrm>
            <a:prstGeom prst="parallelogram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6684936" y="1458715"/>
              <a:ext cx="1270861" cy="1405888"/>
            </a:xfrm>
            <a:prstGeom prst="line">
              <a:avLst/>
            </a:prstGeom>
            <a:ln w="285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7880313" y="2852398"/>
              <a:ext cx="33214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Bookman Old Style" panose="02050604050505020204" pitchFamily="18" charset="0"/>
                </a:rPr>
                <a:t>B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8035289" y="2849506"/>
              <a:ext cx="72968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(2, 3)</a:t>
              </a:r>
              <a:endParaRPr lang="en-US" sz="1600" b="1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6491488" y="1144960"/>
              <a:ext cx="34496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Bookman Old Style" panose="02050604050505020204" pitchFamily="18" charset="0"/>
                </a:rPr>
                <a:t>D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636846" y="1142068"/>
              <a:ext cx="9348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(–4, –3)</a:t>
              </a:r>
              <a:endParaRPr lang="en-US" sz="1600" b="1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8068889" y="1147390"/>
              <a:ext cx="33695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Bookman Old Style" panose="02050604050505020204" pitchFamily="18" charset="0"/>
                </a:rPr>
                <a:t>C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8273411" y="1144498"/>
              <a:ext cx="83227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sz="1600" kern="0" dirty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(–3, 2)</a:t>
              </a:r>
            </a:p>
          </p:txBody>
        </p:sp>
        <p:sp>
          <p:nvSpPr>
            <p:cNvPr id="17" name="Rectangle 16"/>
            <p:cNvSpPr>
              <a:spLocks noChangeArrowheads="1"/>
            </p:cNvSpPr>
            <p:nvPr/>
          </p:nvSpPr>
          <p:spPr bwMode="auto">
            <a:xfrm>
              <a:off x="6033606" y="2743797"/>
              <a:ext cx="332142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Bookman Old Style" panose="02050604050505020204" pitchFamily="18" charset="0"/>
                </a:rPr>
                <a:t>A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770743" y="2931274"/>
              <a:ext cx="83227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defRPr/>
              </a:pPr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(1, –2)</a:t>
              </a:r>
              <a:endParaRPr lang="en-US" sz="1600" b="1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461253" y="1034334"/>
            <a:ext cx="68222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Sol.</a:t>
            </a:r>
            <a:endParaRPr lang="en-US" sz="1600" b="1" dirty="0">
              <a:latin typeface="Bookman Old Style" pitchFamily="18" charset="0"/>
            </a:endParaRPr>
          </a:p>
        </p:txBody>
      </p:sp>
      <p:sp>
        <p:nvSpPr>
          <p:cNvPr id="20" name="Rounded Rectangle 19"/>
          <p:cNvSpPr/>
          <p:nvPr/>
        </p:nvSpPr>
        <p:spPr bwMode="auto">
          <a:xfrm>
            <a:off x="4196002" y="1602042"/>
            <a:ext cx="926475" cy="277485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1" name="Rounded Rectangle 20"/>
          <p:cNvSpPr/>
          <p:nvPr/>
        </p:nvSpPr>
        <p:spPr bwMode="auto">
          <a:xfrm>
            <a:off x="3384974" y="1609821"/>
            <a:ext cx="645514" cy="277485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55271" y="1573047"/>
            <a:ext cx="2057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</a:rPr>
              <a:t>Area of </a:t>
            </a:r>
            <a:r>
              <a:rPr lang="en-US" sz="1600" b="1" dirty="0" smtClean="0">
                <a:latin typeface="Symbol" panose="05050102010706020507" pitchFamily="18" charset="2"/>
              </a:rPr>
              <a:t>D</a:t>
            </a:r>
            <a:r>
              <a:rPr lang="en-US" sz="1600" b="1" dirty="0" smtClean="0">
                <a:latin typeface="Bookman Old Style" panose="02050604050505020204" pitchFamily="18" charset="0"/>
              </a:rPr>
              <a:t>ABD =</a:t>
            </a:r>
            <a:endParaRPr lang="en-US" sz="1600" b="1" baseline="30000" dirty="0">
              <a:latin typeface="Bookman Old Style" panose="02050604050505020204" pitchFamily="18" charset="0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2913294" y="1484609"/>
            <a:ext cx="380362" cy="561416"/>
            <a:chOff x="3020060" y="3984571"/>
            <a:chExt cx="380362" cy="561416"/>
          </a:xfrm>
        </p:grpSpPr>
        <p:sp>
          <p:nvSpPr>
            <p:cNvPr id="24" name="TextBox 23"/>
            <p:cNvSpPr txBox="1"/>
            <p:nvPr/>
          </p:nvSpPr>
          <p:spPr>
            <a:xfrm>
              <a:off x="3020060" y="3984571"/>
              <a:ext cx="3771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latin typeface="Bookman Old Style" panose="02050604050505020204" pitchFamily="18" charset="0"/>
                </a:rPr>
                <a:t>1</a:t>
              </a:r>
              <a:endParaRPr lang="en-US" sz="1600" b="1" baseline="30000" dirty="0">
                <a:latin typeface="Bookman Old Style" panose="02050604050505020204" pitchFamily="18" charset="0"/>
              </a:endParaRPr>
            </a:p>
          </p:txBody>
        </p:sp>
        <p:cxnSp>
          <p:nvCxnSpPr>
            <p:cNvPr id="25" name="Straight Connector 24"/>
            <p:cNvCxnSpPr/>
            <p:nvPr/>
          </p:nvCxnSpPr>
          <p:spPr bwMode="auto">
            <a:xfrm>
              <a:off x="3046148" y="4267202"/>
              <a:ext cx="296436" cy="0"/>
            </a:xfrm>
            <a:prstGeom prst="lin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6" name="TextBox 25"/>
            <p:cNvSpPr txBox="1"/>
            <p:nvPr/>
          </p:nvSpPr>
          <p:spPr>
            <a:xfrm>
              <a:off x="3023232" y="4207433"/>
              <a:ext cx="3771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latin typeface="Bookman Old Style" panose="02050604050505020204" pitchFamily="18" charset="0"/>
                </a:rPr>
                <a:t>2</a:t>
              </a:r>
              <a:endParaRPr lang="en-US" sz="1600" b="1" baseline="30000" dirty="0">
                <a:latin typeface="Bookman Old Style" panose="02050604050505020204" pitchFamily="18" charset="0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3241271" y="1566975"/>
            <a:ext cx="1981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</a:rPr>
              <a:t>(Base × Height)</a:t>
            </a:r>
            <a:endParaRPr lang="en-US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55271" y="2062268"/>
            <a:ext cx="2057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</a:rPr>
              <a:t>Area of </a:t>
            </a:r>
            <a:r>
              <a:rPr lang="en-US" sz="1600" b="1" dirty="0" smtClean="0">
                <a:latin typeface="Symbol" panose="05050102010706020507" pitchFamily="18" charset="2"/>
              </a:rPr>
              <a:t>D</a:t>
            </a:r>
            <a:r>
              <a:rPr lang="en-US" sz="1600" b="1" dirty="0" smtClean="0">
                <a:latin typeface="Bookman Old Style" panose="02050604050505020204" pitchFamily="18" charset="0"/>
              </a:rPr>
              <a:t>ABD =</a:t>
            </a:r>
            <a:endParaRPr lang="en-US" sz="1600" b="1" baseline="30000" dirty="0">
              <a:latin typeface="Bookman Old Style" panose="02050604050505020204" pitchFamily="18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2913294" y="1961955"/>
            <a:ext cx="380362" cy="573291"/>
            <a:chOff x="3020060" y="3972696"/>
            <a:chExt cx="380362" cy="573291"/>
          </a:xfrm>
        </p:grpSpPr>
        <p:sp>
          <p:nvSpPr>
            <p:cNvPr id="30" name="TextBox 29"/>
            <p:cNvSpPr txBox="1"/>
            <p:nvPr/>
          </p:nvSpPr>
          <p:spPr>
            <a:xfrm>
              <a:off x="3020060" y="3972696"/>
              <a:ext cx="3771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latin typeface="Bookman Old Style" panose="02050604050505020204" pitchFamily="18" charset="0"/>
                </a:rPr>
                <a:t>1</a:t>
              </a:r>
              <a:endParaRPr lang="en-US" sz="1600" b="1" baseline="30000" dirty="0">
                <a:latin typeface="Bookman Old Style" panose="02050604050505020204" pitchFamily="18" charset="0"/>
              </a:endParaRPr>
            </a:p>
          </p:txBody>
        </p:sp>
        <p:cxnSp>
          <p:nvCxnSpPr>
            <p:cNvPr id="31" name="Straight Connector 30"/>
            <p:cNvCxnSpPr/>
            <p:nvPr/>
          </p:nvCxnSpPr>
          <p:spPr bwMode="auto">
            <a:xfrm>
              <a:off x="3046148" y="4267202"/>
              <a:ext cx="296436" cy="0"/>
            </a:xfrm>
            <a:prstGeom prst="lin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2" name="TextBox 31"/>
            <p:cNvSpPr txBox="1"/>
            <p:nvPr/>
          </p:nvSpPr>
          <p:spPr>
            <a:xfrm>
              <a:off x="3023232" y="4207433"/>
              <a:ext cx="3771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latin typeface="Bookman Old Style" panose="02050604050505020204" pitchFamily="18" charset="0"/>
                </a:rPr>
                <a:t>2</a:t>
              </a:r>
              <a:endParaRPr lang="en-US" sz="1600" b="1" baseline="30000" dirty="0">
                <a:latin typeface="Bookman Old Style" panose="02050604050505020204" pitchFamily="18" charset="0"/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3241271" y="2056196"/>
            <a:ext cx="609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</a:rPr>
              <a:t>(AB</a:t>
            </a:r>
            <a:endParaRPr lang="en-US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510626" y="2540173"/>
            <a:ext cx="4070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</a:rPr>
              <a:t>=</a:t>
            </a:r>
            <a:endParaRPr lang="en-US" sz="1600" b="1" baseline="30000" dirty="0">
              <a:latin typeface="Bookman Old Style" panose="02050604050505020204" pitchFamily="18" charset="0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2913294" y="2463610"/>
            <a:ext cx="380362" cy="561416"/>
            <a:chOff x="3020060" y="3984571"/>
            <a:chExt cx="380362" cy="561416"/>
          </a:xfrm>
        </p:grpSpPr>
        <p:sp>
          <p:nvSpPr>
            <p:cNvPr id="38" name="TextBox 37"/>
            <p:cNvSpPr txBox="1"/>
            <p:nvPr/>
          </p:nvSpPr>
          <p:spPr>
            <a:xfrm>
              <a:off x="3020060" y="3984571"/>
              <a:ext cx="3771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latin typeface="Bookman Old Style" panose="02050604050505020204" pitchFamily="18" charset="0"/>
                </a:rPr>
                <a:t>1</a:t>
              </a:r>
              <a:endParaRPr lang="en-US" sz="1600" b="1" baseline="30000" dirty="0">
                <a:latin typeface="Bookman Old Style" panose="02050604050505020204" pitchFamily="18" charset="0"/>
              </a:endParaRPr>
            </a:p>
          </p:txBody>
        </p:sp>
        <p:cxnSp>
          <p:nvCxnSpPr>
            <p:cNvPr id="39" name="Straight Connector 38"/>
            <p:cNvCxnSpPr/>
            <p:nvPr/>
          </p:nvCxnSpPr>
          <p:spPr bwMode="auto">
            <a:xfrm>
              <a:off x="3046148" y="4267202"/>
              <a:ext cx="296436" cy="0"/>
            </a:xfrm>
            <a:prstGeom prst="line">
              <a:avLst/>
            </a:prstGeom>
            <a:noFill/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0" name="TextBox 39"/>
            <p:cNvSpPr txBox="1"/>
            <p:nvPr/>
          </p:nvSpPr>
          <p:spPr>
            <a:xfrm>
              <a:off x="3023232" y="4207433"/>
              <a:ext cx="3771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latin typeface="Bookman Old Style" panose="02050604050505020204" pitchFamily="18" charset="0"/>
                </a:rPr>
                <a:t>2</a:t>
              </a:r>
              <a:endParaRPr lang="en-US" sz="1600" b="1" baseline="30000" dirty="0">
                <a:latin typeface="Bookman Old Style" panose="02050604050505020204" pitchFamily="18" charset="0"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3241271" y="2522226"/>
            <a:ext cx="14179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1" dirty="0" smtClean="0">
                <a:latin typeface="Bookman Old Style" panose="02050604050505020204" pitchFamily="18" charset="0"/>
              </a:rPr>
              <a:t>(AB × h)</a:t>
            </a:r>
            <a:endParaRPr lang="en-US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267706" y="3044991"/>
            <a:ext cx="6414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</a:rPr>
              <a:t>h =</a:t>
            </a:r>
            <a:endParaRPr lang="en-US" sz="1600" b="1" dirty="0">
              <a:latin typeface="Bookman Old Style" panose="02050604050505020204" pitchFamily="18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667537" y="2901761"/>
            <a:ext cx="25019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</a:rPr>
              <a:t>2 (Area of </a:t>
            </a:r>
            <a:r>
              <a:rPr lang="en-US" sz="1600" b="1" dirty="0" smtClean="0">
                <a:latin typeface="Symbol" pitchFamily="18" charset="2"/>
              </a:rPr>
              <a:t>D</a:t>
            </a:r>
            <a:r>
              <a:rPr lang="en-US" sz="1600" b="1" dirty="0" smtClean="0">
                <a:latin typeface="Bookman Old Style" panose="02050604050505020204" pitchFamily="18" charset="0"/>
              </a:rPr>
              <a:t>ABD)</a:t>
            </a:r>
            <a:endParaRPr lang="en-US" sz="1600" b="1" baseline="30000" dirty="0">
              <a:latin typeface="Bookman Old Style" panose="02050604050505020204" pitchFamily="18" charset="0"/>
            </a:endParaRPr>
          </a:p>
        </p:txBody>
      </p:sp>
      <p:cxnSp>
        <p:nvCxnSpPr>
          <p:cNvPr id="44" name="Straight Connector 43"/>
          <p:cNvCxnSpPr/>
          <p:nvPr/>
        </p:nvCxnSpPr>
        <p:spPr bwMode="auto">
          <a:xfrm>
            <a:off x="3000123" y="3233858"/>
            <a:ext cx="1820729" cy="0"/>
          </a:xfrm>
          <a:prstGeom prst="lin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cxnSp>
      <p:sp>
        <p:nvSpPr>
          <p:cNvPr id="45" name="TextBox 44"/>
          <p:cNvSpPr txBox="1"/>
          <p:nvPr/>
        </p:nvSpPr>
        <p:spPr>
          <a:xfrm>
            <a:off x="3649617" y="3222697"/>
            <a:ext cx="5046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1" dirty="0" smtClean="0">
                <a:latin typeface="Bookman Old Style" panose="02050604050505020204" pitchFamily="18" charset="0"/>
              </a:rPr>
              <a:t>AB</a:t>
            </a:r>
            <a:endParaRPr lang="en-US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3728214" y="2056108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</a:rPr>
              <a:t>×</a:t>
            </a:r>
            <a:endParaRPr lang="en-US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008636" y="2073914"/>
            <a:ext cx="60304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>
                <a:latin typeface="Bookman Old Style" panose="02050604050505020204" pitchFamily="18" charset="0"/>
              </a:rPr>
              <a:t>DM)</a:t>
            </a:r>
            <a:endParaRPr lang="en-US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265738" y="3663621"/>
            <a:ext cx="6414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</a:rPr>
              <a:t>h =</a:t>
            </a:r>
            <a:endParaRPr lang="en-US" sz="1600" b="1" dirty="0">
              <a:latin typeface="Bookman Old Style" panose="02050604050505020204" pitchFamily="18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824967" y="3540764"/>
            <a:ext cx="434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</a:rPr>
              <a:t>2</a:t>
            </a:r>
            <a:endParaRPr lang="en-US" sz="1600" b="1" baseline="30000" dirty="0">
              <a:latin typeface="Bookman Old Style" panose="02050604050505020204" pitchFamily="18" charset="0"/>
            </a:endParaRPr>
          </a:p>
        </p:txBody>
      </p:sp>
      <p:cxnSp>
        <p:nvCxnSpPr>
          <p:cNvPr id="50" name="Straight Connector 49"/>
          <p:cNvCxnSpPr/>
          <p:nvPr/>
        </p:nvCxnSpPr>
        <p:spPr bwMode="auto">
          <a:xfrm>
            <a:off x="2899334" y="3862014"/>
            <a:ext cx="915912" cy="0"/>
          </a:xfrm>
          <a:prstGeom prst="line">
            <a:avLst/>
          </a:prstGeom>
          <a:noFill/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1" name="TextBox 50"/>
          <p:cNvSpPr txBox="1"/>
          <p:nvPr/>
        </p:nvSpPr>
        <p:spPr>
          <a:xfrm>
            <a:off x="3086579" y="3540764"/>
            <a:ext cx="4340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Bookman Old Style" panose="02050604050505020204" pitchFamily="18" charset="0"/>
              </a:rPr>
              <a:t>×</a:t>
            </a:r>
            <a:endParaRPr lang="en-US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315179" y="3540764"/>
            <a:ext cx="6513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</a:rPr>
              <a:t>12</a:t>
            </a:r>
            <a:endParaRPr lang="en-US" sz="1600" b="1" baseline="30000" dirty="0">
              <a:latin typeface="Bookman Old Style" panose="02050604050505020204" pitchFamily="18" charset="0"/>
            </a:endParaRPr>
          </a:p>
        </p:txBody>
      </p:sp>
      <p:sp>
        <p:nvSpPr>
          <p:cNvPr id="53" name="Rounded Rectangle 52"/>
          <p:cNvSpPr/>
          <p:nvPr/>
        </p:nvSpPr>
        <p:spPr bwMode="auto">
          <a:xfrm>
            <a:off x="5865284" y="3477998"/>
            <a:ext cx="2488782" cy="335757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54" name="Rounded Rectangle 53"/>
          <p:cNvSpPr/>
          <p:nvPr/>
        </p:nvSpPr>
        <p:spPr bwMode="auto">
          <a:xfrm>
            <a:off x="6275494" y="3877281"/>
            <a:ext cx="1841728" cy="369333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5780804" y="3453286"/>
            <a:ext cx="2851674" cy="785279"/>
            <a:chOff x="6063726" y="3269777"/>
            <a:chExt cx="2851674" cy="785279"/>
          </a:xfrm>
        </p:grpSpPr>
        <p:sp>
          <p:nvSpPr>
            <p:cNvPr id="56" name="Rectangle 55"/>
            <p:cNvSpPr/>
            <p:nvPr/>
          </p:nvSpPr>
          <p:spPr>
            <a:xfrm>
              <a:off x="6063726" y="3287841"/>
              <a:ext cx="124020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457200" indent="-457200" eaLnBrk="0" hangingPunct="0">
                <a:defRPr/>
              </a:pPr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  <a:sym typeface="Symbol"/>
                </a:rPr>
                <a:t>(</a:t>
              </a:r>
              <a:r>
                <a:rPr lang="en-US" sz="1600" b="1" kern="0" dirty="0">
                  <a:solidFill>
                    <a:sysClr val="windowText" lastClr="000000"/>
                  </a:solidFill>
                  <a:latin typeface="Bookman Old Style" pitchFamily="18" charset="0"/>
                  <a:sym typeface="Symbol"/>
                </a:rPr>
                <a:t></a:t>
              </a:r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  <a:sym typeface="Symbol"/>
                </a:rPr>
                <a:t>ABD) </a:t>
              </a:r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=  </a:t>
              </a:r>
              <a:endParaRPr lang="en-US" sz="1600" b="1" dirty="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7156415" y="3269777"/>
              <a:ext cx="45717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12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7548174" y="3277702"/>
              <a:ext cx="1367226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 defTabSz="914400"/>
              <a:r>
                <a:rPr lang="en-US" sz="1600" b="1" dirty="0" err="1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Sq.units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6515931" y="3716502"/>
              <a:ext cx="79321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457200" lvl="0" indent="-457200" eaLnBrk="0" hangingPunct="0">
                <a:defRPr/>
              </a:pPr>
              <a:r>
                <a:rPr lang="en-US" sz="1600" b="1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AB =  </a:t>
              </a:r>
              <a:endParaRPr lang="en-US" sz="1600" b="1" dirty="0"/>
            </a:p>
          </p:txBody>
        </p:sp>
        <p:sp>
          <p:nvSpPr>
            <p:cNvPr id="60" name="Freeform 59"/>
            <p:cNvSpPr/>
            <p:nvPr/>
          </p:nvSpPr>
          <p:spPr>
            <a:xfrm>
              <a:off x="7254036" y="3751909"/>
              <a:ext cx="486461" cy="281221"/>
            </a:xfrm>
            <a:custGeom>
              <a:avLst/>
              <a:gdLst>
                <a:gd name="connsiteX0" fmla="*/ 0 w 3924300"/>
                <a:gd name="connsiteY0" fmla="*/ 222250 h 374650"/>
                <a:gd name="connsiteX1" fmla="*/ 114300 w 3924300"/>
                <a:gd name="connsiteY1" fmla="*/ 374650 h 374650"/>
                <a:gd name="connsiteX2" fmla="*/ 260350 w 3924300"/>
                <a:gd name="connsiteY2" fmla="*/ 0 h 374650"/>
                <a:gd name="connsiteX3" fmla="*/ 3924300 w 3924300"/>
                <a:gd name="connsiteY3" fmla="*/ 0 h 374650"/>
                <a:gd name="connsiteX0" fmla="*/ 0 w 4019417"/>
                <a:gd name="connsiteY0" fmla="*/ 227493 h 374650"/>
                <a:gd name="connsiteX1" fmla="*/ 209417 w 4019417"/>
                <a:gd name="connsiteY1" fmla="*/ 374650 h 374650"/>
                <a:gd name="connsiteX2" fmla="*/ 355467 w 4019417"/>
                <a:gd name="connsiteY2" fmla="*/ 0 h 374650"/>
                <a:gd name="connsiteX3" fmla="*/ 4019417 w 4019417"/>
                <a:gd name="connsiteY3" fmla="*/ 0 h 374650"/>
                <a:gd name="connsiteX0" fmla="*/ 0 w 4172604"/>
                <a:gd name="connsiteY0" fmla="*/ 243224 h 374650"/>
                <a:gd name="connsiteX1" fmla="*/ 362604 w 4172604"/>
                <a:gd name="connsiteY1" fmla="*/ 374650 h 374650"/>
                <a:gd name="connsiteX2" fmla="*/ 508654 w 4172604"/>
                <a:gd name="connsiteY2" fmla="*/ 0 h 374650"/>
                <a:gd name="connsiteX3" fmla="*/ 4172604 w 4172604"/>
                <a:gd name="connsiteY3" fmla="*/ 0 h 374650"/>
                <a:gd name="connsiteX0" fmla="*/ 0 w 4172604"/>
                <a:gd name="connsiteY0" fmla="*/ 243224 h 374650"/>
                <a:gd name="connsiteX1" fmla="*/ 362604 w 4172604"/>
                <a:gd name="connsiteY1" fmla="*/ 374650 h 374650"/>
                <a:gd name="connsiteX2" fmla="*/ 650896 w 4172604"/>
                <a:gd name="connsiteY2" fmla="*/ 0 h 374650"/>
                <a:gd name="connsiteX3" fmla="*/ 4172604 w 4172604"/>
                <a:gd name="connsiteY3" fmla="*/ 0 h 374650"/>
                <a:gd name="connsiteX0" fmla="*/ 0 w 3254466"/>
                <a:gd name="connsiteY0" fmla="*/ 243224 h 374650"/>
                <a:gd name="connsiteX1" fmla="*/ 362604 w 3254466"/>
                <a:gd name="connsiteY1" fmla="*/ 374650 h 374650"/>
                <a:gd name="connsiteX2" fmla="*/ 650896 w 3254466"/>
                <a:gd name="connsiteY2" fmla="*/ 0 h 374650"/>
                <a:gd name="connsiteX3" fmla="*/ 3254466 w 3254466"/>
                <a:gd name="connsiteY3" fmla="*/ 0 h 374650"/>
                <a:gd name="connsiteX0" fmla="*/ 0 w 2766211"/>
                <a:gd name="connsiteY0" fmla="*/ 243224 h 374650"/>
                <a:gd name="connsiteX1" fmla="*/ 362604 w 2766211"/>
                <a:gd name="connsiteY1" fmla="*/ 374650 h 374650"/>
                <a:gd name="connsiteX2" fmla="*/ 650896 w 2766211"/>
                <a:gd name="connsiteY2" fmla="*/ 0 h 374650"/>
                <a:gd name="connsiteX3" fmla="*/ 2766211 w 2766211"/>
                <a:gd name="connsiteY3" fmla="*/ 6344 h 374650"/>
                <a:gd name="connsiteX0" fmla="*/ 0 w 2573477"/>
                <a:gd name="connsiteY0" fmla="*/ 243224 h 374650"/>
                <a:gd name="connsiteX1" fmla="*/ 362604 w 2573477"/>
                <a:gd name="connsiteY1" fmla="*/ 374650 h 374650"/>
                <a:gd name="connsiteX2" fmla="*/ 650896 w 2573477"/>
                <a:gd name="connsiteY2" fmla="*/ 0 h 374650"/>
                <a:gd name="connsiteX3" fmla="*/ 2573477 w 2573477"/>
                <a:gd name="connsiteY3" fmla="*/ 3172 h 374650"/>
                <a:gd name="connsiteX0" fmla="*/ 0 w 2624873"/>
                <a:gd name="connsiteY0" fmla="*/ 243224 h 374650"/>
                <a:gd name="connsiteX1" fmla="*/ 362604 w 2624873"/>
                <a:gd name="connsiteY1" fmla="*/ 374650 h 374650"/>
                <a:gd name="connsiteX2" fmla="*/ 650896 w 2624873"/>
                <a:gd name="connsiteY2" fmla="*/ 0 h 374650"/>
                <a:gd name="connsiteX3" fmla="*/ 2624873 w 2624873"/>
                <a:gd name="connsiteY3" fmla="*/ 0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24873" h="374650">
                  <a:moveTo>
                    <a:pt x="0" y="243224"/>
                  </a:moveTo>
                  <a:lnTo>
                    <a:pt x="362604" y="374650"/>
                  </a:lnTo>
                  <a:lnTo>
                    <a:pt x="650896" y="0"/>
                  </a:lnTo>
                  <a:lnTo>
                    <a:pt x="2624873" y="0"/>
                  </a:lnTo>
                </a:path>
              </a:pathLst>
            </a:cu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7315843" y="3716502"/>
              <a:ext cx="45717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26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7638908" y="3706497"/>
              <a:ext cx="8382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14400"/>
              <a:r>
                <a:rPr lang="en-US" sz="1600" b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units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3067283" y="3884199"/>
            <a:ext cx="522248" cy="338554"/>
            <a:chOff x="2109672" y="4023681"/>
            <a:chExt cx="522248" cy="338554"/>
          </a:xfrm>
        </p:grpSpPr>
        <p:sp>
          <p:nvSpPr>
            <p:cNvPr id="64" name="Freeform 63"/>
            <p:cNvSpPr/>
            <p:nvPr/>
          </p:nvSpPr>
          <p:spPr>
            <a:xfrm>
              <a:off x="2109672" y="4051863"/>
              <a:ext cx="481706" cy="241790"/>
            </a:xfrm>
            <a:custGeom>
              <a:avLst/>
              <a:gdLst>
                <a:gd name="connsiteX0" fmla="*/ 0 w 3924300"/>
                <a:gd name="connsiteY0" fmla="*/ 222250 h 374650"/>
                <a:gd name="connsiteX1" fmla="*/ 114300 w 3924300"/>
                <a:gd name="connsiteY1" fmla="*/ 374650 h 374650"/>
                <a:gd name="connsiteX2" fmla="*/ 260350 w 3924300"/>
                <a:gd name="connsiteY2" fmla="*/ 0 h 374650"/>
                <a:gd name="connsiteX3" fmla="*/ 3924300 w 3924300"/>
                <a:gd name="connsiteY3" fmla="*/ 0 h 374650"/>
                <a:gd name="connsiteX0" fmla="*/ 0 w 4019417"/>
                <a:gd name="connsiteY0" fmla="*/ 227493 h 374650"/>
                <a:gd name="connsiteX1" fmla="*/ 209417 w 4019417"/>
                <a:gd name="connsiteY1" fmla="*/ 374650 h 374650"/>
                <a:gd name="connsiteX2" fmla="*/ 355467 w 4019417"/>
                <a:gd name="connsiteY2" fmla="*/ 0 h 374650"/>
                <a:gd name="connsiteX3" fmla="*/ 4019417 w 4019417"/>
                <a:gd name="connsiteY3" fmla="*/ 0 h 374650"/>
                <a:gd name="connsiteX0" fmla="*/ 0 w 4172604"/>
                <a:gd name="connsiteY0" fmla="*/ 243224 h 374650"/>
                <a:gd name="connsiteX1" fmla="*/ 362604 w 4172604"/>
                <a:gd name="connsiteY1" fmla="*/ 374650 h 374650"/>
                <a:gd name="connsiteX2" fmla="*/ 508654 w 4172604"/>
                <a:gd name="connsiteY2" fmla="*/ 0 h 374650"/>
                <a:gd name="connsiteX3" fmla="*/ 4172604 w 4172604"/>
                <a:gd name="connsiteY3" fmla="*/ 0 h 374650"/>
                <a:gd name="connsiteX0" fmla="*/ 0 w 4172604"/>
                <a:gd name="connsiteY0" fmla="*/ 243224 h 374650"/>
                <a:gd name="connsiteX1" fmla="*/ 362604 w 4172604"/>
                <a:gd name="connsiteY1" fmla="*/ 374650 h 374650"/>
                <a:gd name="connsiteX2" fmla="*/ 650896 w 4172604"/>
                <a:gd name="connsiteY2" fmla="*/ 0 h 374650"/>
                <a:gd name="connsiteX3" fmla="*/ 4172604 w 4172604"/>
                <a:gd name="connsiteY3" fmla="*/ 0 h 374650"/>
                <a:gd name="connsiteX0" fmla="*/ 0 w 2935933"/>
                <a:gd name="connsiteY0" fmla="*/ 246396 h 377822"/>
                <a:gd name="connsiteX1" fmla="*/ 362604 w 2935933"/>
                <a:gd name="connsiteY1" fmla="*/ 377822 h 377822"/>
                <a:gd name="connsiteX2" fmla="*/ 650896 w 2935933"/>
                <a:gd name="connsiteY2" fmla="*/ 3172 h 377822"/>
                <a:gd name="connsiteX3" fmla="*/ 2935933 w 2935933"/>
                <a:gd name="connsiteY3" fmla="*/ 0 h 377822"/>
                <a:gd name="connsiteX0" fmla="*/ 0 w 2949827"/>
                <a:gd name="connsiteY0" fmla="*/ 243224 h 374650"/>
                <a:gd name="connsiteX1" fmla="*/ 362604 w 2949827"/>
                <a:gd name="connsiteY1" fmla="*/ 374650 h 374650"/>
                <a:gd name="connsiteX2" fmla="*/ 650896 w 2949827"/>
                <a:gd name="connsiteY2" fmla="*/ 0 h 374650"/>
                <a:gd name="connsiteX3" fmla="*/ 2949827 w 2949827"/>
                <a:gd name="connsiteY3" fmla="*/ 6345 h 374650"/>
                <a:gd name="connsiteX0" fmla="*/ 0 w 2922040"/>
                <a:gd name="connsiteY0" fmla="*/ 243224 h 374650"/>
                <a:gd name="connsiteX1" fmla="*/ 362604 w 2922040"/>
                <a:gd name="connsiteY1" fmla="*/ 374650 h 374650"/>
                <a:gd name="connsiteX2" fmla="*/ 650896 w 2922040"/>
                <a:gd name="connsiteY2" fmla="*/ 0 h 374650"/>
                <a:gd name="connsiteX3" fmla="*/ 2922040 w 2922040"/>
                <a:gd name="connsiteY3" fmla="*/ 9517 h 374650"/>
                <a:gd name="connsiteX0" fmla="*/ 0 w 2922040"/>
                <a:gd name="connsiteY0" fmla="*/ 243224 h 374650"/>
                <a:gd name="connsiteX1" fmla="*/ 362604 w 2922040"/>
                <a:gd name="connsiteY1" fmla="*/ 374650 h 374650"/>
                <a:gd name="connsiteX2" fmla="*/ 650896 w 2922040"/>
                <a:gd name="connsiteY2" fmla="*/ 0 h 374650"/>
                <a:gd name="connsiteX3" fmla="*/ 2922040 w 2922040"/>
                <a:gd name="connsiteY3" fmla="*/ 6345 h 374650"/>
                <a:gd name="connsiteX0" fmla="*/ 0 w 2810878"/>
                <a:gd name="connsiteY0" fmla="*/ 243224 h 374650"/>
                <a:gd name="connsiteX1" fmla="*/ 362604 w 2810878"/>
                <a:gd name="connsiteY1" fmla="*/ 374650 h 374650"/>
                <a:gd name="connsiteX2" fmla="*/ 650896 w 2810878"/>
                <a:gd name="connsiteY2" fmla="*/ 0 h 374650"/>
                <a:gd name="connsiteX3" fmla="*/ 2810878 w 2810878"/>
                <a:gd name="connsiteY3" fmla="*/ 1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10878" h="374650">
                  <a:moveTo>
                    <a:pt x="0" y="243224"/>
                  </a:moveTo>
                  <a:lnTo>
                    <a:pt x="362604" y="374650"/>
                  </a:lnTo>
                  <a:lnTo>
                    <a:pt x="650896" y="0"/>
                  </a:lnTo>
                  <a:lnTo>
                    <a:pt x="2810878" y="1"/>
                  </a:lnTo>
                </a:path>
              </a:pathLst>
            </a:cu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2174744" y="4023681"/>
              <a:ext cx="45717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26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</p:grpSp>
      <p:sp>
        <p:nvSpPr>
          <p:cNvPr id="66" name="TextBox 65"/>
          <p:cNvSpPr txBox="1"/>
          <p:nvPr/>
        </p:nvSpPr>
        <p:spPr>
          <a:xfrm>
            <a:off x="2066772" y="4307337"/>
            <a:ext cx="10075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</a:rPr>
              <a:t>h =</a:t>
            </a:r>
            <a:endParaRPr lang="en-US" sz="1600" b="1" dirty="0">
              <a:latin typeface="Bookman Old Style" panose="02050604050505020204" pitchFamily="18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2857152" y="4158136"/>
            <a:ext cx="5228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Bookman Old Style" panose="02050604050505020204" pitchFamily="18" charset="0"/>
              </a:rPr>
              <a:t>24</a:t>
            </a:r>
            <a:endParaRPr lang="en-US" sz="1600" b="1" baseline="30000" dirty="0">
              <a:latin typeface="Bookman Old Style" panose="02050604050505020204" pitchFamily="18" charset="0"/>
            </a:endParaRPr>
          </a:p>
        </p:txBody>
      </p:sp>
      <p:cxnSp>
        <p:nvCxnSpPr>
          <p:cNvPr id="68" name="Straight Connector 67"/>
          <p:cNvCxnSpPr/>
          <p:nvPr/>
        </p:nvCxnSpPr>
        <p:spPr bwMode="auto">
          <a:xfrm>
            <a:off x="2902393" y="4484214"/>
            <a:ext cx="470007" cy="0"/>
          </a:xfrm>
          <a:prstGeom prst="line">
            <a:avLst/>
          </a:prstGeom>
          <a:noFill/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69" name="Group 68"/>
          <p:cNvGrpSpPr/>
          <p:nvPr/>
        </p:nvGrpSpPr>
        <p:grpSpPr>
          <a:xfrm>
            <a:off x="2859484" y="4506923"/>
            <a:ext cx="535305" cy="338554"/>
            <a:chOff x="2115665" y="4005155"/>
            <a:chExt cx="535305" cy="338554"/>
          </a:xfrm>
          <a:effectLst/>
        </p:grpSpPr>
        <p:sp>
          <p:nvSpPr>
            <p:cNvPr id="70" name="Freeform 69"/>
            <p:cNvSpPr/>
            <p:nvPr/>
          </p:nvSpPr>
          <p:spPr>
            <a:xfrm>
              <a:off x="2115665" y="4042337"/>
              <a:ext cx="496537" cy="237445"/>
            </a:xfrm>
            <a:custGeom>
              <a:avLst/>
              <a:gdLst>
                <a:gd name="connsiteX0" fmla="*/ 0 w 3924300"/>
                <a:gd name="connsiteY0" fmla="*/ 222250 h 374650"/>
                <a:gd name="connsiteX1" fmla="*/ 114300 w 3924300"/>
                <a:gd name="connsiteY1" fmla="*/ 374650 h 374650"/>
                <a:gd name="connsiteX2" fmla="*/ 260350 w 3924300"/>
                <a:gd name="connsiteY2" fmla="*/ 0 h 374650"/>
                <a:gd name="connsiteX3" fmla="*/ 3924300 w 3924300"/>
                <a:gd name="connsiteY3" fmla="*/ 0 h 374650"/>
                <a:gd name="connsiteX0" fmla="*/ 0 w 4019417"/>
                <a:gd name="connsiteY0" fmla="*/ 227493 h 374650"/>
                <a:gd name="connsiteX1" fmla="*/ 209417 w 4019417"/>
                <a:gd name="connsiteY1" fmla="*/ 374650 h 374650"/>
                <a:gd name="connsiteX2" fmla="*/ 355467 w 4019417"/>
                <a:gd name="connsiteY2" fmla="*/ 0 h 374650"/>
                <a:gd name="connsiteX3" fmla="*/ 4019417 w 4019417"/>
                <a:gd name="connsiteY3" fmla="*/ 0 h 374650"/>
                <a:gd name="connsiteX0" fmla="*/ 0 w 4172604"/>
                <a:gd name="connsiteY0" fmla="*/ 243224 h 374650"/>
                <a:gd name="connsiteX1" fmla="*/ 362604 w 4172604"/>
                <a:gd name="connsiteY1" fmla="*/ 374650 h 374650"/>
                <a:gd name="connsiteX2" fmla="*/ 508654 w 4172604"/>
                <a:gd name="connsiteY2" fmla="*/ 0 h 374650"/>
                <a:gd name="connsiteX3" fmla="*/ 4172604 w 4172604"/>
                <a:gd name="connsiteY3" fmla="*/ 0 h 374650"/>
                <a:gd name="connsiteX0" fmla="*/ 0 w 4172604"/>
                <a:gd name="connsiteY0" fmla="*/ 243224 h 374650"/>
                <a:gd name="connsiteX1" fmla="*/ 362604 w 4172604"/>
                <a:gd name="connsiteY1" fmla="*/ 374650 h 374650"/>
                <a:gd name="connsiteX2" fmla="*/ 650896 w 4172604"/>
                <a:gd name="connsiteY2" fmla="*/ 0 h 374650"/>
                <a:gd name="connsiteX3" fmla="*/ 4172604 w 4172604"/>
                <a:gd name="connsiteY3" fmla="*/ 0 h 374650"/>
                <a:gd name="connsiteX0" fmla="*/ 0 w 2426838"/>
                <a:gd name="connsiteY0" fmla="*/ 243224 h 374650"/>
                <a:gd name="connsiteX1" fmla="*/ 362604 w 2426838"/>
                <a:gd name="connsiteY1" fmla="*/ 374650 h 374650"/>
                <a:gd name="connsiteX2" fmla="*/ 650896 w 2426838"/>
                <a:gd name="connsiteY2" fmla="*/ 0 h 374650"/>
                <a:gd name="connsiteX3" fmla="*/ 2426838 w 2426838"/>
                <a:gd name="connsiteY3" fmla="*/ 3172 h 374650"/>
                <a:gd name="connsiteX0" fmla="*/ 0 w 2450112"/>
                <a:gd name="connsiteY0" fmla="*/ 243224 h 374650"/>
                <a:gd name="connsiteX1" fmla="*/ 362604 w 2450112"/>
                <a:gd name="connsiteY1" fmla="*/ 374650 h 374650"/>
                <a:gd name="connsiteX2" fmla="*/ 650896 w 2450112"/>
                <a:gd name="connsiteY2" fmla="*/ 0 h 374650"/>
                <a:gd name="connsiteX3" fmla="*/ 2450112 w 2450112"/>
                <a:gd name="connsiteY3" fmla="*/ 12689 h 374650"/>
                <a:gd name="connsiteX0" fmla="*/ 0 w 2403558"/>
                <a:gd name="connsiteY0" fmla="*/ 243224 h 374650"/>
                <a:gd name="connsiteX1" fmla="*/ 362604 w 2403558"/>
                <a:gd name="connsiteY1" fmla="*/ 374650 h 374650"/>
                <a:gd name="connsiteX2" fmla="*/ 650896 w 2403558"/>
                <a:gd name="connsiteY2" fmla="*/ 0 h 374650"/>
                <a:gd name="connsiteX3" fmla="*/ 2403558 w 2403558"/>
                <a:gd name="connsiteY3" fmla="*/ 6344 h 374650"/>
                <a:gd name="connsiteX0" fmla="*/ 0 w 2345367"/>
                <a:gd name="connsiteY0" fmla="*/ 243224 h 374650"/>
                <a:gd name="connsiteX1" fmla="*/ 362604 w 2345367"/>
                <a:gd name="connsiteY1" fmla="*/ 374650 h 374650"/>
                <a:gd name="connsiteX2" fmla="*/ 650896 w 2345367"/>
                <a:gd name="connsiteY2" fmla="*/ 0 h 374650"/>
                <a:gd name="connsiteX3" fmla="*/ 2345367 w 2345367"/>
                <a:gd name="connsiteY3" fmla="*/ 6344 h 374650"/>
                <a:gd name="connsiteX0" fmla="*/ 0 w 2391921"/>
                <a:gd name="connsiteY0" fmla="*/ 243224 h 374650"/>
                <a:gd name="connsiteX1" fmla="*/ 362604 w 2391921"/>
                <a:gd name="connsiteY1" fmla="*/ 374650 h 374650"/>
                <a:gd name="connsiteX2" fmla="*/ 650896 w 2391921"/>
                <a:gd name="connsiteY2" fmla="*/ 0 h 374650"/>
                <a:gd name="connsiteX3" fmla="*/ 2391921 w 2391921"/>
                <a:gd name="connsiteY3" fmla="*/ 6344 h 374650"/>
                <a:gd name="connsiteX0" fmla="*/ 0 w 2438475"/>
                <a:gd name="connsiteY0" fmla="*/ 243224 h 374650"/>
                <a:gd name="connsiteX1" fmla="*/ 362604 w 2438475"/>
                <a:gd name="connsiteY1" fmla="*/ 374650 h 374650"/>
                <a:gd name="connsiteX2" fmla="*/ 650896 w 2438475"/>
                <a:gd name="connsiteY2" fmla="*/ 0 h 374650"/>
                <a:gd name="connsiteX3" fmla="*/ 2438475 w 2438475"/>
                <a:gd name="connsiteY3" fmla="*/ 12688 h 374650"/>
                <a:gd name="connsiteX0" fmla="*/ 0 w 2415196"/>
                <a:gd name="connsiteY0" fmla="*/ 246397 h 377823"/>
                <a:gd name="connsiteX1" fmla="*/ 362604 w 2415196"/>
                <a:gd name="connsiteY1" fmla="*/ 377823 h 377823"/>
                <a:gd name="connsiteX2" fmla="*/ 650896 w 2415196"/>
                <a:gd name="connsiteY2" fmla="*/ 3173 h 377823"/>
                <a:gd name="connsiteX3" fmla="*/ 2415196 w 2415196"/>
                <a:gd name="connsiteY3" fmla="*/ 0 h 377823"/>
                <a:gd name="connsiteX0" fmla="*/ 0 w 2415196"/>
                <a:gd name="connsiteY0" fmla="*/ 243224 h 374650"/>
                <a:gd name="connsiteX1" fmla="*/ 362604 w 2415196"/>
                <a:gd name="connsiteY1" fmla="*/ 374650 h 374650"/>
                <a:gd name="connsiteX2" fmla="*/ 650896 w 2415196"/>
                <a:gd name="connsiteY2" fmla="*/ 0 h 374650"/>
                <a:gd name="connsiteX3" fmla="*/ 2415196 w 2415196"/>
                <a:gd name="connsiteY3" fmla="*/ 12690 h 374650"/>
                <a:gd name="connsiteX0" fmla="*/ 0 w 2403554"/>
                <a:gd name="connsiteY0" fmla="*/ 243224 h 374650"/>
                <a:gd name="connsiteX1" fmla="*/ 362604 w 2403554"/>
                <a:gd name="connsiteY1" fmla="*/ 374650 h 374650"/>
                <a:gd name="connsiteX2" fmla="*/ 650896 w 2403554"/>
                <a:gd name="connsiteY2" fmla="*/ 0 h 374650"/>
                <a:gd name="connsiteX3" fmla="*/ 2403554 w 2403554"/>
                <a:gd name="connsiteY3" fmla="*/ 3173 h 374650"/>
                <a:gd name="connsiteX0" fmla="*/ 0 w 2426833"/>
                <a:gd name="connsiteY0" fmla="*/ 243224 h 374650"/>
                <a:gd name="connsiteX1" fmla="*/ 362604 w 2426833"/>
                <a:gd name="connsiteY1" fmla="*/ 374650 h 374650"/>
                <a:gd name="connsiteX2" fmla="*/ 650896 w 2426833"/>
                <a:gd name="connsiteY2" fmla="*/ 0 h 374650"/>
                <a:gd name="connsiteX3" fmla="*/ 2426833 w 2426833"/>
                <a:gd name="connsiteY3" fmla="*/ 15863 h 374650"/>
                <a:gd name="connsiteX0" fmla="*/ 0 w 2415196"/>
                <a:gd name="connsiteY0" fmla="*/ 243224 h 374650"/>
                <a:gd name="connsiteX1" fmla="*/ 362604 w 2415196"/>
                <a:gd name="connsiteY1" fmla="*/ 374650 h 374650"/>
                <a:gd name="connsiteX2" fmla="*/ 650896 w 2415196"/>
                <a:gd name="connsiteY2" fmla="*/ 0 h 374650"/>
                <a:gd name="connsiteX3" fmla="*/ 2415196 w 2415196"/>
                <a:gd name="connsiteY3" fmla="*/ 6347 h 374650"/>
                <a:gd name="connsiteX0" fmla="*/ 0 w 2426838"/>
                <a:gd name="connsiteY0" fmla="*/ 243224 h 374650"/>
                <a:gd name="connsiteX1" fmla="*/ 362604 w 2426838"/>
                <a:gd name="connsiteY1" fmla="*/ 374650 h 374650"/>
                <a:gd name="connsiteX2" fmla="*/ 650896 w 2426838"/>
                <a:gd name="connsiteY2" fmla="*/ 0 h 374650"/>
                <a:gd name="connsiteX3" fmla="*/ 2426838 w 2426838"/>
                <a:gd name="connsiteY3" fmla="*/ 3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26838" h="374650">
                  <a:moveTo>
                    <a:pt x="0" y="243224"/>
                  </a:moveTo>
                  <a:lnTo>
                    <a:pt x="362604" y="374650"/>
                  </a:lnTo>
                  <a:lnTo>
                    <a:pt x="650896" y="0"/>
                  </a:lnTo>
                  <a:lnTo>
                    <a:pt x="2426838" y="3"/>
                  </a:lnTo>
                </a:path>
              </a:pathLst>
            </a:cu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600" dirty="0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2193794" y="4005155"/>
              <a:ext cx="45717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en-US" sz="1600" b="1" dirty="0" smtClean="0"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26</a:t>
              </a:r>
              <a:endParaRPr lang="en-IN" sz="1600" b="1" dirty="0">
                <a:latin typeface="Bookman Old Style" panose="02050604050505020204" pitchFamily="18" charset="0"/>
              </a:endParaRPr>
            </a:p>
          </p:txBody>
        </p:sp>
      </p:grpSp>
      <p:sp>
        <p:nvSpPr>
          <p:cNvPr id="72" name="TextBox 71"/>
          <p:cNvSpPr txBox="1"/>
          <p:nvPr/>
        </p:nvSpPr>
        <p:spPr>
          <a:xfrm>
            <a:off x="3374831" y="4301011"/>
            <a:ext cx="7448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1" dirty="0" smtClean="0">
                <a:latin typeface="Bookman Old Style" panose="02050604050505020204" pitchFamily="18" charset="0"/>
              </a:rPr>
              <a:t>units</a:t>
            </a:r>
            <a:endParaRPr lang="en-US" sz="1600" b="1" dirty="0">
              <a:latin typeface="Bookman Old Style" panose="02050604050505020204" pitchFamily="18" charset="0"/>
            </a:endParaRPr>
          </a:p>
        </p:txBody>
      </p:sp>
      <p:sp>
        <p:nvSpPr>
          <p:cNvPr id="73" name="Rectangle 4"/>
          <p:cNvSpPr>
            <a:spLocks noChangeArrowheads="1"/>
          </p:cNvSpPr>
          <p:nvPr/>
        </p:nvSpPr>
        <p:spPr bwMode="auto">
          <a:xfrm>
            <a:off x="1018403" y="1034334"/>
            <a:ext cx="5720216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eaLnBrk="0" hangingPunct="0"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Let DM = h be the height of parallelogram ABCD </a:t>
            </a:r>
          </a:p>
          <a:p>
            <a:pPr algn="l" eaLnBrk="0" hangingPunct="0"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b="1" dirty="0" smtClean="0">
                <a:latin typeface="Bookman Old Style" pitchFamily="18" charset="0"/>
              </a:rPr>
              <a:t>when AB is taken as the base. </a:t>
            </a:r>
            <a:endParaRPr lang="en-US" sz="1600" b="1" dirty="0">
              <a:latin typeface="Bookman Old Style" pitchFamily="18" charset="0"/>
            </a:endParaRPr>
          </a:p>
        </p:txBody>
      </p:sp>
      <p:sp>
        <p:nvSpPr>
          <p:cNvPr id="74" name="Rounded Rectangle 73"/>
          <p:cNvSpPr/>
          <p:nvPr/>
        </p:nvSpPr>
        <p:spPr bwMode="auto">
          <a:xfrm>
            <a:off x="775200" y="2225126"/>
            <a:ext cx="3534961" cy="811975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b="1" kern="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775200" y="2311810"/>
            <a:ext cx="353496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Bookman Old Style" panose="02050604050505020204" pitchFamily="18" charset="0"/>
              </a:rPr>
              <a:t>What is the formula to find Area of </a:t>
            </a:r>
            <a:r>
              <a:rPr lang="en-US" sz="1600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a </a:t>
            </a:r>
            <a:r>
              <a:rPr lang="en-US" sz="1600" b="1" dirty="0" smtClean="0">
                <a:solidFill>
                  <a:schemeClr val="bg1"/>
                </a:solidFill>
                <a:latin typeface="Bookman Old Style" panose="02050604050505020204" pitchFamily="18" charset="0"/>
              </a:rPr>
              <a:t>triangle ?</a:t>
            </a:r>
            <a:endParaRPr lang="en-US" sz="1600" b="1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1109760" y="2479508"/>
            <a:ext cx="244792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Bookman Old Style" panose="02050604050505020204" pitchFamily="18" charset="0"/>
              </a:rPr>
              <a:t>½  </a:t>
            </a:r>
            <a:r>
              <a:rPr lang="en-US" sz="1600" b="1" dirty="0" smtClean="0">
                <a:solidFill>
                  <a:srgbClr val="FFFF00"/>
                </a:solidFill>
                <a:latin typeface="Bookman Old Style" panose="02050604050505020204" pitchFamily="18" charset="0"/>
                <a:sym typeface="Symbol"/>
              </a:rPr>
              <a:t></a:t>
            </a:r>
            <a:r>
              <a:rPr lang="en-US" sz="1600" b="1" dirty="0" smtClean="0">
                <a:solidFill>
                  <a:srgbClr val="FFFF00"/>
                </a:solidFill>
                <a:latin typeface="Bookman Old Style" panose="02050604050505020204" pitchFamily="18" charset="0"/>
              </a:rPr>
              <a:t>  base </a:t>
            </a:r>
            <a:r>
              <a:rPr lang="en-US" sz="1600" b="1" dirty="0">
                <a:solidFill>
                  <a:srgbClr val="FFFF00"/>
                </a:solidFill>
                <a:latin typeface="Bookman Old Style" panose="02050604050505020204" pitchFamily="18" charset="0"/>
                <a:sym typeface="Symbol"/>
              </a:rPr>
              <a:t></a:t>
            </a:r>
            <a:r>
              <a:rPr lang="en-US" sz="1600" b="1" dirty="0" smtClean="0">
                <a:solidFill>
                  <a:srgbClr val="FFFF00"/>
                </a:solidFill>
                <a:latin typeface="Bookman Old Style" panose="02050604050505020204" pitchFamily="18" charset="0"/>
              </a:rPr>
              <a:t> height</a:t>
            </a:r>
            <a:endParaRPr lang="en-US" sz="1600" b="1" dirty="0">
              <a:solidFill>
                <a:srgbClr val="FFFF00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80" name="Straight Connector 79"/>
          <p:cNvCxnSpPr/>
          <p:nvPr/>
        </p:nvCxnSpPr>
        <p:spPr bwMode="auto">
          <a:xfrm>
            <a:off x="6223036" y="1627399"/>
            <a:ext cx="0" cy="1415078"/>
          </a:xfrm>
          <a:prstGeom prst="line">
            <a:avLst/>
          </a:prstGeom>
          <a:noFill/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1" name="Freeform 80"/>
          <p:cNvSpPr/>
          <p:nvPr/>
        </p:nvSpPr>
        <p:spPr bwMode="auto">
          <a:xfrm>
            <a:off x="6224588" y="2890829"/>
            <a:ext cx="126206" cy="152400"/>
          </a:xfrm>
          <a:custGeom>
            <a:avLst/>
            <a:gdLst>
              <a:gd name="connsiteX0" fmla="*/ 0 w 126206"/>
              <a:gd name="connsiteY0" fmla="*/ 0 h 152400"/>
              <a:gd name="connsiteX1" fmla="*/ 126206 w 126206"/>
              <a:gd name="connsiteY1" fmla="*/ 0 h 152400"/>
              <a:gd name="connsiteX2" fmla="*/ 126206 w 126206"/>
              <a:gd name="connsiteY2" fmla="*/ 152400 h 15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6206" h="152400">
                <a:moveTo>
                  <a:pt x="0" y="0"/>
                </a:moveTo>
                <a:lnTo>
                  <a:pt x="126206" y="0"/>
                </a:lnTo>
                <a:lnTo>
                  <a:pt x="126206" y="152400"/>
                </a:lnTo>
              </a:path>
            </a:pathLst>
          </a:custGeom>
          <a:noFill/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>
            <a:off x="5854479" y="3040398"/>
            <a:ext cx="1646141" cy="0"/>
          </a:xfrm>
          <a:prstGeom prst="line">
            <a:avLst/>
          </a:prstGeom>
          <a:ln w="28575">
            <a:solidFill>
              <a:srgbClr val="FF0000"/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221104" y="1632219"/>
            <a:ext cx="0" cy="1412772"/>
          </a:xfrm>
          <a:prstGeom prst="line">
            <a:avLst/>
          </a:prstGeom>
          <a:ln w="28575">
            <a:solidFill>
              <a:srgbClr val="0000FF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82"/>
          <p:cNvSpPr>
            <a:spLocks noChangeArrowheads="1"/>
          </p:cNvSpPr>
          <p:nvPr/>
        </p:nvSpPr>
        <p:spPr bwMode="auto">
          <a:xfrm>
            <a:off x="6201607" y="2190314"/>
            <a:ext cx="32412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anose="02050604050505020204" pitchFamily="18" charset="0"/>
              </a:rPr>
              <a:t>h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526372" y="3663621"/>
            <a:ext cx="36260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Symbol" pitchFamily="18" charset="2"/>
              </a:rPr>
              <a:t>\</a:t>
            </a:r>
            <a:endParaRPr lang="en-US" dirty="0"/>
          </a:p>
        </p:txBody>
      </p:sp>
      <p:sp>
        <p:nvSpPr>
          <p:cNvPr id="82" name="Rectangle 81"/>
          <p:cNvSpPr/>
          <p:nvPr/>
        </p:nvSpPr>
        <p:spPr>
          <a:xfrm>
            <a:off x="1526372" y="3044991"/>
            <a:ext cx="36260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Symbol" pitchFamily="18" charset="2"/>
              </a:rPr>
              <a:t>\</a:t>
            </a:r>
            <a:endParaRPr lang="en-US" dirty="0"/>
          </a:p>
        </p:txBody>
      </p:sp>
      <p:sp>
        <p:nvSpPr>
          <p:cNvPr id="84" name="Rectangle 83"/>
          <p:cNvSpPr/>
          <p:nvPr/>
        </p:nvSpPr>
        <p:spPr>
          <a:xfrm>
            <a:off x="1526372" y="4307337"/>
            <a:ext cx="36260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Symbol" pitchFamily="18" charset="2"/>
              </a:rPr>
              <a:t>\</a:t>
            </a:r>
            <a:endParaRPr lang="en-US" dirty="0"/>
          </a:p>
        </p:txBody>
      </p:sp>
      <p:sp>
        <p:nvSpPr>
          <p:cNvPr id="85" name="Rectangle 9"/>
          <p:cNvSpPr>
            <a:spLocks noChangeArrowheads="1"/>
          </p:cNvSpPr>
          <p:nvPr/>
        </p:nvSpPr>
        <p:spPr bwMode="auto">
          <a:xfrm>
            <a:off x="510675" y="305006"/>
            <a:ext cx="7117041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 eaLnBrk="0" hangingPunct="0">
              <a:tabLst>
                <a:tab pos="341313" algn="l"/>
                <a:tab pos="508000" algn="l"/>
                <a:tab pos="514350" algn="l"/>
              </a:tabLst>
              <a:defRPr/>
            </a:pP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Q.  If the points A(1, –2), B(2, 3), C(–3, 2) and D(–4, –3) are the </a:t>
            </a:r>
          </a:p>
          <a:p>
            <a:pPr algn="l" eaLnBrk="0" hangingPunct="0">
              <a:tabLst>
                <a:tab pos="341313" algn="l"/>
                <a:tab pos="508000" algn="l"/>
                <a:tab pos="514350" algn="l"/>
              </a:tabLst>
              <a:defRPr/>
            </a:pP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	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 vertices of parallelogram ABCD, then taking AB as </a:t>
            </a:r>
          </a:p>
          <a:p>
            <a:pPr algn="l" eaLnBrk="0" hangingPunct="0">
              <a:tabLst>
                <a:tab pos="341313" algn="l"/>
                <a:tab pos="508000" algn="l"/>
                <a:tab pos="514350" algn="l"/>
              </a:tabLst>
              <a:defRPr/>
            </a:pPr>
            <a:r>
              <a:rPr lang="en-US" sz="1600" b="1" kern="0" dirty="0">
                <a:solidFill>
                  <a:srgbClr val="0000FF"/>
                </a:solidFill>
                <a:latin typeface="Bookman Old Style" pitchFamily="18" charset="0"/>
              </a:rPr>
              <a:t> </a:t>
            </a:r>
            <a:r>
              <a:rPr lang="en-US" sz="1600" b="1" kern="0" dirty="0" smtClean="0">
                <a:solidFill>
                  <a:srgbClr val="0000FF"/>
                </a:solidFill>
                <a:latin typeface="Bookman Old Style" pitchFamily="18" charset="0"/>
              </a:rPr>
              <a:t>     the base, find the height of the parallelogram.</a:t>
            </a:r>
            <a:endParaRPr lang="en-US" sz="1600" b="1" kern="0" dirty="0">
              <a:solidFill>
                <a:srgbClr val="0000FF"/>
              </a:solidFill>
              <a:latin typeface="Bookman Old Style" pitchFamily="18" charset="0"/>
            </a:endParaRPr>
          </a:p>
        </p:txBody>
      </p:sp>
      <p:sp>
        <p:nvSpPr>
          <p:cNvPr id="86" name="Rectangle 85"/>
          <p:cNvSpPr>
            <a:spLocks noChangeArrowheads="1"/>
          </p:cNvSpPr>
          <p:nvPr/>
        </p:nvSpPr>
        <p:spPr bwMode="auto">
          <a:xfrm>
            <a:off x="6050790" y="2992429"/>
            <a:ext cx="37702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Bookman Old Style" panose="02050604050505020204" pitchFamily="18" charset="0"/>
              </a:rPr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1623645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0" fill="hold">
                      <p:stCondLst>
                        <p:cond delay="indefinite"/>
                      </p:stCondLst>
                      <p:childTnLst>
                        <p:par>
                          <p:cTn id="191" fill="hold">
                            <p:stCondLst>
                              <p:cond delay="0"/>
                            </p:stCondLst>
                            <p:childTnLst>
                              <p:par>
                                <p:cTn id="1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0" fill="hold">
                      <p:stCondLst>
                        <p:cond delay="indefinite"/>
                      </p:stCondLst>
                      <p:childTnLst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6" fill="hold">
                      <p:stCondLst>
                        <p:cond delay="indefinite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6" fill="hold">
                      <p:stCondLst>
                        <p:cond delay="indefinite"/>
                      </p:stCondLst>
                      <p:childTnLst>
                        <p:par>
                          <p:cTn id="227" fill="hold">
                            <p:stCondLst>
                              <p:cond delay="0"/>
                            </p:stCondLst>
                            <p:childTnLst>
                              <p:par>
                                <p:cTn id="2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1" fill="hold">
                      <p:stCondLst>
                        <p:cond delay="indefinite"/>
                      </p:stCondLst>
                      <p:childTnLst>
                        <p:par>
                          <p:cTn id="242" fill="hold">
                            <p:stCondLst>
                              <p:cond delay="0"/>
                            </p:stCondLst>
                            <p:childTnLst>
                              <p:par>
                                <p:cTn id="2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6" fill="hold">
                      <p:stCondLst>
                        <p:cond delay="indefinite"/>
                      </p:stCondLst>
                      <p:childTnLst>
                        <p:par>
                          <p:cTn id="247" fill="hold">
                            <p:stCondLst>
                              <p:cond delay="0"/>
                            </p:stCondLst>
                            <p:childTnLst>
                              <p:par>
                                <p:cTn id="2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1" fill="hold">
                      <p:stCondLst>
                        <p:cond delay="indefinite"/>
                      </p:stCondLst>
                      <p:childTnLst>
                        <p:par>
                          <p:cTn id="252" fill="hold">
                            <p:stCondLst>
                              <p:cond delay="0"/>
                            </p:stCondLst>
                            <p:childTnLst>
                              <p:par>
                                <p:cTn id="2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6" fill="hold">
                      <p:stCondLst>
                        <p:cond delay="indefinite"/>
                      </p:stCondLst>
                      <p:childTnLst>
                        <p:par>
                          <p:cTn id="257" fill="hold">
                            <p:stCondLst>
                              <p:cond delay="0"/>
                            </p:stCondLst>
                            <p:childTnLst>
                              <p:par>
                                <p:cTn id="25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6" fill="hold">
                      <p:stCondLst>
                        <p:cond delay="indefinite"/>
                      </p:stCondLst>
                      <p:childTnLst>
                        <p:par>
                          <p:cTn id="267" fill="hold">
                            <p:stCondLst>
                              <p:cond delay="0"/>
                            </p:stCondLst>
                            <p:childTnLst>
                              <p:par>
                                <p:cTn id="2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1" fill="hold">
                      <p:stCondLst>
                        <p:cond delay="indefinite"/>
                      </p:stCondLst>
                      <p:childTnLst>
                        <p:par>
                          <p:cTn id="272" fill="hold">
                            <p:stCondLst>
                              <p:cond delay="0"/>
                            </p:stCondLst>
                            <p:childTnLst>
                              <p:par>
                                <p:cTn id="2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3" grpId="1" animBg="1"/>
      <p:bldP spid="4" grpId="0" animBg="1"/>
      <p:bldP spid="4" grpId="1" animBg="1"/>
      <p:bldP spid="5" grpId="1" animBg="1"/>
      <p:bldP spid="6" grpId="0" animBg="1"/>
      <p:bldP spid="6" grpId="1" animBg="1"/>
      <p:bldP spid="20" grpId="0" animBg="1"/>
      <p:bldP spid="20" grpId="1" animBg="1"/>
      <p:bldP spid="21" grpId="0" animBg="1"/>
      <p:bldP spid="21" grpId="1" animBg="1"/>
      <p:bldP spid="22" grpId="0"/>
      <p:bldP spid="27" grpId="0"/>
      <p:bldP spid="28" grpId="0"/>
      <p:bldP spid="33" grpId="0"/>
      <p:bldP spid="36" grpId="0"/>
      <p:bldP spid="41" grpId="0"/>
      <p:bldP spid="42" grpId="0"/>
      <p:bldP spid="43" grpId="0"/>
      <p:bldP spid="45" grpId="0"/>
      <p:bldP spid="46" grpId="0"/>
      <p:bldP spid="47" grpId="0"/>
      <p:bldP spid="48" grpId="0"/>
      <p:bldP spid="49" grpId="0"/>
      <p:bldP spid="51" grpId="0"/>
      <p:bldP spid="52" grpId="0"/>
      <p:bldP spid="53" grpId="0" animBg="1"/>
      <p:bldP spid="53" grpId="1" animBg="1"/>
      <p:bldP spid="54" grpId="0" animBg="1"/>
      <p:bldP spid="54" grpId="1" animBg="1"/>
      <p:bldP spid="66" grpId="0"/>
      <p:bldP spid="67" grpId="0"/>
      <p:bldP spid="72" grpId="0"/>
      <p:bldP spid="73" grpId="0" uiExpand="1" build="p"/>
      <p:bldP spid="74" grpId="0" animBg="1"/>
      <p:bldP spid="74" grpId="1" animBg="1"/>
      <p:bldP spid="75" grpId="0"/>
      <p:bldP spid="75" grpId="1"/>
      <p:bldP spid="76" grpId="0"/>
      <p:bldP spid="76" grpId="1"/>
      <p:bldP spid="81" grpId="0" animBg="1"/>
      <p:bldP spid="83" grpId="0"/>
      <p:bldP spid="19" grpId="0"/>
      <p:bldP spid="82" grpId="0"/>
      <p:bldP spid="84" grpId="0"/>
      <p:bldP spid="8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/>
          <p:cNvSpPr txBox="1"/>
          <p:nvPr/>
        </p:nvSpPr>
        <p:spPr>
          <a:xfrm>
            <a:off x="1790700" y="2187029"/>
            <a:ext cx="5562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1" dirty="0" smtClean="0"/>
              <a:t>Thank You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251884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7833981" y="2737993"/>
            <a:ext cx="653547" cy="228600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5100641" y="2673090"/>
            <a:ext cx="522044" cy="228600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4" name="AutoShape 5"/>
          <p:cNvSpPr>
            <a:spLocks noChangeArrowheads="1"/>
          </p:cNvSpPr>
          <p:nvPr/>
        </p:nvSpPr>
        <p:spPr bwMode="auto">
          <a:xfrm rot="6300000">
            <a:off x="6274573" y="822076"/>
            <a:ext cx="1352394" cy="2716148"/>
          </a:xfrm>
          <a:prstGeom prst="triangle">
            <a:avLst>
              <a:gd name="adj" fmla="val 50000"/>
            </a:avLst>
          </a:prstGeom>
          <a:noFill/>
          <a:ln w="28575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5" name="Line 25"/>
          <p:cNvSpPr>
            <a:spLocks noChangeShapeType="1"/>
          </p:cNvSpPr>
          <p:nvPr/>
        </p:nvSpPr>
        <p:spPr bwMode="auto">
          <a:xfrm>
            <a:off x="5804597" y="1186618"/>
            <a:ext cx="1089242" cy="1342608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5721969" y="888817"/>
            <a:ext cx="880956" cy="259736"/>
          </a:xfrm>
          <a:prstGeom prst="roundRect">
            <a:avLst/>
          </a:prstGeom>
          <a:solidFill>
            <a:srgbClr val="66FFFF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7" name="Line 25"/>
          <p:cNvSpPr>
            <a:spLocks noChangeShapeType="1"/>
          </p:cNvSpPr>
          <p:nvPr/>
        </p:nvSpPr>
        <p:spPr bwMode="auto">
          <a:xfrm>
            <a:off x="5645130" y="1785151"/>
            <a:ext cx="2576309" cy="735124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8" name="Line 25"/>
          <p:cNvSpPr>
            <a:spLocks noChangeShapeType="1"/>
          </p:cNvSpPr>
          <p:nvPr/>
        </p:nvSpPr>
        <p:spPr bwMode="auto">
          <a:xfrm flipH="1">
            <a:off x="5463958" y="1805897"/>
            <a:ext cx="1447800" cy="65913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41694" y="739137"/>
            <a:ext cx="2929564" cy="314281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905735" y="477272"/>
            <a:ext cx="1899272" cy="314281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853098" y="477272"/>
            <a:ext cx="4008926" cy="314281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4254073" y="496109"/>
            <a:ext cx="624694" cy="276606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3" name="Text Box 25"/>
          <p:cNvSpPr txBox="1">
            <a:spLocks noChangeArrowheads="1"/>
          </p:cNvSpPr>
          <p:nvPr/>
        </p:nvSpPr>
        <p:spPr bwMode="auto">
          <a:xfrm>
            <a:off x="5633492" y="849408"/>
            <a:ext cx="393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fontAlgn="auto" hangingPunct="1"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A</a:t>
            </a:r>
          </a:p>
        </p:txBody>
      </p:sp>
      <p:sp>
        <p:nvSpPr>
          <p:cNvPr id="14" name="Text Box 26"/>
          <p:cNvSpPr txBox="1">
            <a:spLocks noChangeArrowheads="1"/>
          </p:cNvSpPr>
          <p:nvPr/>
        </p:nvSpPr>
        <p:spPr bwMode="auto">
          <a:xfrm>
            <a:off x="5176292" y="2400639"/>
            <a:ext cx="393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fontAlgn="auto" hangingPunct="1"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B</a:t>
            </a:r>
          </a:p>
        </p:txBody>
      </p:sp>
      <p:sp>
        <p:nvSpPr>
          <p:cNvPr id="15" name="Text Box 27"/>
          <p:cNvSpPr txBox="1">
            <a:spLocks noChangeArrowheads="1"/>
          </p:cNvSpPr>
          <p:nvPr/>
        </p:nvSpPr>
        <p:spPr bwMode="auto">
          <a:xfrm>
            <a:off x="8160284" y="2476839"/>
            <a:ext cx="393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fontAlgn="auto" hangingPunct="1"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C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838070" y="849408"/>
            <a:ext cx="8322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(7, –3)</a:t>
            </a:r>
            <a:endParaRPr lang="en-US" sz="1600" kern="0" dirty="0">
              <a:solidFill>
                <a:sysClr val="windowText" lastClr="00000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000056" y="2605998"/>
            <a:ext cx="72968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(5, 3)</a:t>
            </a:r>
            <a:endParaRPr lang="en-US" sz="1600" kern="0" dirty="0">
              <a:solidFill>
                <a:sysClr val="windowText" lastClr="00000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833018" y="757974"/>
            <a:ext cx="831273" cy="276606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1739613" y="757974"/>
            <a:ext cx="755703" cy="276606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2859921" y="757974"/>
            <a:ext cx="831273" cy="276606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744911" y="2681055"/>
            <a:ext cx="8322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anose="02050604050505020204" pitchFamily="18" charset="0"/>
              </a:rPr>
              <a:t>(3, –1)</a:t>
            </a:r>
            <a:endParaRPr lang="en-US" sz="1600" kern="0" dirty="0">
              <a:solidFill>
                <a:sysClr val="windowText" lastClr="00000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1723464" y="508682"/>
            <a:ext cx="2257050" cy="251460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23" name="Rectangle 4"/>
          <p:cNvSpPr>
            <a:spLocks noChangeArrowheads="1"/>
          </p:cNvSpPr>
          <p:nvPr/>
        </p:nvSpPr>
        <p:spPr bwMode="auto">
          <a:xfrm>
            <a:off x="422438" y="473018"/>
            <a:ext cx="729615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Q.   Find 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the lengths of the medians of  </a:t>
            </a:r>
            <a:r>
              <a:rPr lang="en-US" sz="1600" kern="0" spc="-90" dirty="0" smtClean="0">
                <a:solidFill>
                  <a:srgbClr val="0000FF"/>
                </a:solidFill>
                <a:latin typeface="Symbol" panose="05050102010706020507" pitchFamily="18" charset="2"/>
              </a:rPr>
              <a:t>D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ABC  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whose vertices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are </a:t>
            </a:r>
          </a:p>
          <a:p>
            <a:pPr marL="339725" indent="-339725" algn="just">
              <a:defRPr/>
            </a:pP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	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 (7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, -3), 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B (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5, 3)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and C (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3,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–1).</a:t>
            </a:r>
            <a:endParaRPr lang="en-US" sz="1600" b="0" kern="0" dirty="0" smtClean="0">
              <a:solidFill>
                <a:srgbClr val="0000FF"/>
              </a:solidFill>
              <a:latin typeface="Bookman Old Style" pitchFamily="18" charset="0"/>
            </a:endParaRPr>
          </a:p>
        </p:txBody>
      </p:sp>
      <p:grpSp>
        <p:nvGrpSpPr>
          <p:cNvPr id="26" name="Group 35"/>
          <p:cNvGrpSpPr>
            <a:grpSpLocks/>
          </p:cNvGrpSpPr>
          <p:nvPr/>
        </p:nvGrpSpPr>
        <p:grpSpPr bwMode="auto">
          <a:xfrm>
            <a:off x="6805383" y="1491575"/>
            <a:ext cx="393700" cy="342901"/>
            <a:chOff x="4820" y="1581"/>
            <a:chExt cx="248" cy="216"/>
          </a:xfrm>
        </p:grpSpPr>
        <p:sp>
          <p:nvSpPr>
            <p:cNvPr id="27" name="Text Box 28"/>
            <p:cNvSpPr txBox="1">
              <a:spLocks noChangeArrowheads="1"/>
            </p:cNvSpPr>
            <p:nvPr/>
          </p:nvSpPr>
          <p:spPr bwMode="auto">
            <a:xfrm>
              <a:off x="4820" y="1581"/>
              <a:ext cx="248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Q</a:t>
              </a:r>
            </a:p>
          </p:txBody>
        </p:sp>
        <p:sp>
          <p:nvSpPr>
            <p:cNvPr id="28" name="Oval 34"/>
            <p:cNvSpPr>
              <a:spLocks noChangeArrowheads="1"/>
            </p:cNvSpPr>
            <p:nvPr/>
          </p:nvSpPr>
          <p:spPr bwMode="auto">
            <a:xfrm>
              <a:off x="4874" y="1752"/>
              <a:ext cx="45" cy="45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  <a:headEnd/>
              <a:tailEnd/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kern="0" smtClean="0">
                <a:solidFill>
                  <a:sysClr val="windowText" lastClr="000000"/>
                </a:solidFill>
                <a:latin typeface="Bookman Old Style" pitchFamily="18" charset="0"/>
              </a:endParaRPr>
            </a:p>
          </p:txBody>
        </p:sp>
      </p:grpSp>
      <p:sp>
        <p:nvSpPr>
          <p:cNvPr id="29" name="Line 27"/>
          <p:cNvSpPr>
            <a:spLocks noChangeShapeType="1"/>
          </p:cNvSpPr>
          <p:nvPr/>
        </p:nvSpPr>
        <p:spPr bwMode="auto">
          <a:xfrm flipH="1">
            <a:off x="7408895" y="2000920"/>
            <a:ext cx="62975" cy="137641"/>
          </a:xfrm>
          <a:prstGeom prst="line">
            <a:avLst/>
          </a:prstGeom>
          <a:ln>
            <a:solidFill>
              <a:srgbClr val="0033CC"/>
            </a:solidFill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30" name="Line 27"/>
          <p:cNvSpPr>
            <a:spLocks noChangeShapeType="1"/>
          </p:cNvSpPr>
          <p:nvPr/>
        </p:nvSpPr>
        <p:spPr bwMode="auto">
          <a:xfrm flipH="1">
            <a:off x="7337458" y="1973293"/>
            <a:ext cx="62975" cy="137641"/>
          </a:xfrm>
          <a:prstGeom prst="line">
            <a:avLst/>
          </a:prstGeom>
          <a:ln>
            <a:solidFill>
              <a:srgbClr val="0033CC"/>
            </a:solidFill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31" name="Line 27"/>
          <p:cNvSpPr>
            <a:spLocks noChangeShapeType="1"/>
          </p:cNvSpPr>
          <p:nvPr/>
        </p:nvSpPr>
        <p:spPr bwMode="auto">
          <a:xfrm flipH="1">
            <a:off x="6451634" y="1463710"/>
            <a:ext cx="62975" cy="137641"/>
          </a:xfrm>
          <a:prstGeom prst="line">
            <a:avLst/>
          </a:prstGeom>
          <a:ln>
            <a:solidFill>
              <a:srgbClr val="0033CC"/>
            </a:solidFill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32" name="Line 27"/>
          <p:cNvSpPr>
            <a:spLocks noChangeShapeType="1"/>
          </p:cNvSpPr>
          <p:nvPr/>
        </p:nvSpPr>
        <p:spPr bwMode="auto">
          <a:xfrm flipH="1">
            <a:off x="6380197" y="1436083"/>
            <a:ext cx="62975" cy="137641"/>
          </a:xfrm>
          <a:prstGeom prst="line">
            <a:avLst/>
          </a:prstGeom>
          <a:ln>
            <a:solidFill>
              <a:srgbClr val="0033CC"/>
            </a:solidFill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grpSp>
        <p:nvGrpSpPr>
          <p:cNvPr id="33" name="Group 35"/>
          <p:cNvGrpSpPr>
            <a:grpSpLocks/>
          </p:cNvGrpSpPr>
          <p:nvPr/>
        </p:nvGrpSpPr>
        <p:grpSpPr bwMode="auto">
          <a:xfrm>
            <a:off x="5327156" y="1617212"/>
            <a:ext cx="393700" cy="338138"/>
            <a:chOff x="4703" y="1671"/>
            <a:chExt cx="248" cy="213"/>
          </a:xfrm>
        </p:grpSpPr>
        <p:sp>
          <p:nvSpPr>
            <p:cNvPr id="34" name="Text Box 28"/>
            <p:cNvSpPr txBox="1">
              <a:spLocks noChangeArrowheads="1"/>
            </p:cNvSpPr>
            <p:nvPr/>
          </p:nvSpPr>
          <p:spPr bwMode="auto">
            <a:xfrm>
              <a:off x="4703" y="1671"/>
              <a:ext cx="248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R</a:t>
              </a:r>
            </a:p>
          </p:txBody>
        </p:sp>
        <p:sp>
          <p:nvSpPr>
            <p:cNvPr id="35" name="Oval 34"/>
            <p:cNvSpPr>
              <a:spLocks noChangeArrowheads="1"/>
            </p:cNvSpPr>
            <p:nvPr/>
          </p:nvSpPr>
          <p:spPr bwMode="auto">
            <a:xfrm>
              <a:off x="4874" y="1752"/>
              <a:ext cx="45" cy="45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  <a:headEnd/>
              <a:tailEnd/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kern="0" smtClean="0">
                <a:solidFill>
                  <a:sysClr val="windowText" lastClr="000000"/>
                </a:solidFill>
                <a:latin typeface="Bookman Old Style" pitchFamily="18" charset="0"/>
              </a:endParaRPr>
            </a:p>
          </p:txBody>
        </p:sp>
      </p:grpSp>
      <p:sp>
        <p:nvSpPr>
          <p:cNvPr id="36" name="Rectangle 4"/>
          <p:cNvSpPr>
            <a:spLocks noChangeArrowheads="1"/>
          </p:cNvSpPr>
          <p:nvPr/>
        </p:nvSpPr>
        <p:spPr bwMode="auto">
          <a:xfrm>
            <a:off x="431963" y="1119518"/>
            <a:ext cx="68222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Sol.</a:t>
            </a:r>
            <a:endParaRPr lang="en-US" sz="160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37" name="Rectangle 4"/>
          <p:cNvSpPr>
            <a:spLocks noChangeArrowheads="1"/>
          </p:cNvSpPr>
          <p:nvPr/>
        </p:nvSpPr>
        <p:spPr bwMode="auto">
          <a:xfrm>
            <a:off x="998258" y="1119518"/>
            <a:ext cx="468198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Let 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AP</a:t>
            </a:r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, 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BQ and CR be </a:t>
            </a:r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the medians of </a:t>
            </a:r>
            <a:endParaRPr lang="en-US" sz="1600" kern="0" dirty="0" smtClean="0">
              <a:solidFill>
                <a:sysClr val="windowText" lastClr="000000"/>
              </a:solidFill>
              <a:latin typeface="Bookman Old Style" pitchFamily="18" charset="0"/>
            </a:endParaRPr>
          </a:p>
          <a:p>
            <a:pPr algn="l"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sides BC, CA </a:t>
            </a:r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and 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AB resp</a:t>
            </a:r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.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8" name="Rectangle 4"/>
          <p:cNvSpPr>
            <a:spLocks noChangeArrowheads="1"/>
          </p:cNvSpPr>
          <p:nvPr/>
        </p:nvSpPr>
        <p:spPr bwMode="auto">
          <a:xfrm>
            <a:off x="998259" y="1627105"/>
            <a:ext cx="317739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P is midpoint of </a:t>
            </a:r>
            <a:r>
              <a:rPr lang="en-US" sz="1600" kern="0" dirty="0" err="1">
                <a:solidFill>
                  <a:sysClr val="windowText" lastClr="000000"/>
                </a:solidFill>
                <a:latin typeface="Bookman Old Style" pitchFamily="18" charset="0"/>
              </a:rPr>
              <a:t>seg</a:t>
            </a:r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 BC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39" name="AutoShape 30"/>
          <p:cNvSpPr>
            <a:spLocks noChangeArrowheads="1"/>
          </p:cNvSpPr>
          <p:nvPr/>
        </p:nvSpPr>
        <p:spPr bwMode="auto">
          <a:xfrm>
            <a:off x="1165257" y="4165146"/>
            <a:ext cx="1337223" cy="335632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40" name="Rectangle 4"/>
          <p:cNvSpPr>
            <a:spLocks noChangeArrowheads="1"/>
          </p:cNvSpPr>
          <p:nvPr/>
        </p:nvSpPr>
        <p:spPr bwMode="auto">
          <a:xfrm>
            <a:off x="1033422" y="1900250"/>
            <a:ext cx="281681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u="sng" kern="0" dirty="0">
                <a:solidFill>
                  <a:srgbClr val="FF0000"/>
                </a:solidFill>
                <a:latin typeface="Bookman Old Style" pitchFamily="18" charset="0"/>
              </a:rPr>
              <a:t>By midpoint formula,</a:t>
            </a:r>
            <a:endParaRPr lang="en-US" sz="1600" u="sng" dirty="0">
              <a:solidFill>
                <a:srgbClr val="FF0000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1" name="Rectangle 4"/>
          <p:cNvSpPr>
            <a:spLocks noChangeArrowheads="1"/>
          </p:cNvSpPr>
          <p:nvPr/>
        </p:nvSpPr>
        <p:spPr bwMode="auto">
          <a:xfrm>
            <a:off x="1204584" y="2982289"/>
            <a:ext cx="40894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P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2" name="Rectangle 4"/>
          <p:cNvSpPr>
            <a:spLocks noChangeArrowheads="1"/>
          </p:cNvSpPr>
          <p:nvPr/>
        </p:nvSpPr>
        <p:spPr bwMode="auto">
          <a:xfrm>
            <a:off x="1477461" y="2966900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=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3" name="Rectangle 4"/>
          <p:cNvSpPr>
            <a:spLocks noChangeArrowheads="1"/>
          </p:cNvSpPr>
          <p:nvPr/>
        </p:nvSpPr>
        <p:spPr bwMode="auto">
          <a:xfrm>
            <a:off x="1477461" y="3624599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=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4" name="Rectangle 4"/>
          <p:cNvSpPr>
            <a:spLocks noChangeArrowheads="1"/>
          </p:cNvSpPr>
          <p:nvPr/>
        </p:nvSpPr>
        <p:spPr bwMode="auto">
          <a:xfrm>
            <a:off x="700440" y="4163685"/>
            <a:ext cx="34614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1932901" y="3494454"/>
            <a:ext cx="381049" cy="567512"/>
            <a:chOff x="5350623" y="3777218"/>
            <a:chExt cx="381049" cy="567512"/>
          </a:xfrm>
        </p:grpSpPr>
        <p:sp>
          <p:nvSpPr>
            <p:cNvPr id="46" name="Rectangle 4"/>
            <p:cNvSpPr>
              <a:spLocks noChangeArrowheads="1"/>
            </p:cNvSpPr>
            <p:nvPr/>
          </p:nvSpPr>
          <p:spPr bwMode="auto">
            <a:xfrm>
              <a:off x="5389946" y="3777218"/>
              <a:ext cx="324449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 smtClean="0">
                  <a:solidFill>
                    <a:prstClr val="black"/>
                  </a:solidFill>
                  <a:latin typeface="Bookman Old Style" pitchFamily="18" charset="0"/>
                </a:rPr>
                <a:t>8</a:t>
              </a:r>
              <a:endParaRPr lang="en-US" sz="16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cxnSp>
          <p:nvCxnSpPr>
            <p:cNvPr id="47" name="Straight Connector 46"/>
            <p:cNvCxnSpPr/>
            <p:nvPr/>
          </p:nvCxnSpPr>
          <p:spPr>
            <a:xfrm>
              <a:off x="5415010" y="4066501"/>
              <a:ext cx="27432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Rectangle 4"/>
            <p:cNvSpPr>
              <a:spLocks noChangeArrowheads="1"/>
            </p:cNvSpPr>
            <p:nvPr/>
          </p:nvSpPr>
          <p:spPr bwMode="auto">
            <a:xfrm>
              <a:off x="5350623" y="4006176"/>
              <a:ext cx="381049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 smtClean="0">
                  <a:solidFill>
                    <a:prstClr val="black"/>
                  </a:solidFill>
                  <a:latin typeface="Bookman Old Style" pitchFamily="18" charset="0"/>
                </a:rPr>
                <a:t>2</a:t>
              </a:r>
              <a:endParaRPr lang="en-US" sz="16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49" name="Rectangle 4"/>
          <p:cNvSpPr>
            <a:spLocks noChangeArrowheads="1"/>
          </p:cNvSpPr>
          <p:nvPr/>
        </p:nvSpPr>
        <p:spPr bwMode="auto">
          <a:xfrm>
            <a:off x="2219236" y="3627288"/>
            <a:ext cx="3810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,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2294134" y="3494454"/>
            <a:ext cx="767071" cy="588060"/>
            <a:chOff x="5711856" y="3777218"/>
            <a:chExt cx="767071" cy="588060"/>
          </a:xfrm>
        </p:grpSpPr>
        <p:sp>
          <p:nvSpPr>
            <p:cNvPr id="51" name="Rectangle 4"/>
            <p:cNvSpPr>
              <a:spLocks noChangeArrowheads="1"/>
            </p:cNvSpPr>
            <p:nvPr/>
          </p:nvSpPr>
          <p:spPr bwMode="auto">
            <a:xfrm>
              <a:off x="5711856" y="3777218"/>
              <a:ext cx="767071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 smtClean="0">
                  <a:solidFill>
                    <a:prstClr val="black"/>
                  </a:solidFill>
                  <a:latin typeface="Bookman Old Style" pitchFamily="18" charset="0"/>
                </a:rPr>
                <a:t>2</a:t>
              </a:r>
              <a:endParaRPr lang="en-US" sz="16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cxnSp>
          <p:nvCxnSpPr>
            <p:cNvPr id="52" name="Straight Connector 51"/>
            <p:cNvCxnSpPr/>
            <p:nvPr/>
          </p:nvCxnSpPr>
          <p:spPr>
            <a:xfrm>
              <a:off x="5940451" y="4066501"/>
              <a:ext cx="331927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Rectangle 4"/>
            <p:cNvSpPr>
              <a:spLocks noChangeArrowheads="1"/>
            </p:cNvSpPr>
            <p:nvPr/>
          </p:nvSpPr>
          <p:spPr bwMode="auto">
            <a:xfrm>
              <a:off x="5904867" y="4026724"/>
              <a:ext cx="381049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 smtClean="0">
                  <a:solidFill>
                    <a:prstClr val="black"/>
                  </a:solidFill>
                  <a:latin typeface="Bookman Old Style" pitchFamily="18" charset="0"/>
                </a:rPr>
                <a:t>2</a:t>
              </a:r>
              <a:endParaRPr lang="en-US" sz="16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54" name="Left Bracket 53"/>
          <p:cNvSpPr/>
          <p:nvPr/>
        </p:nvSpPr>
        <p:spPr>
          <a:xfrm flipH="1">
            <a:off x="2801926" y="3552650"/>
            <a:ext cx="132809" cy="456964"/>
          </a:xfrm>
          <a:prstGeom prst="leftBracket">
            <a:avLst>
              <a:gd name="adj" fmla="val 74092"/>
            </a:avLst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55" name="Left Bracket 54"/>
          <p:cNvSpPr/>
          <p:nvPr/>
        </p:nvSpPr>
        <p:spPr>
          <a:xfrm>
            <a:off x="1883212" y="3552650"/>
            <a:ext cx="132809" cy="456964"/>
          </a:xfrm>
          <a:prstGeom prst="leftBracket">
            <a:avLst>
              <a:gd name="adj" fmla="val 74092"/>
            </a:avLst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6" name="Rectangle 4"/>
          <p:cNvSpPr>
            <a:spLocks noChangeArrowheads="1"/>
          </p:cNvSpPr>
          <p:nvPr/>
        </p:nvSpPr>
        <p:spPr bwMode="auto">
          <a:xfrm>
            <a:off x="1994179" y="2859796"/>
            <a:ext cx="2702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5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7" name="Rectangle 4"/>
          <p:cNvSpPr>
            <a:spLocks noChangeArrowheads="1"/>
          </p:cNvSpPr>
          <p:nvPr/>
        </p:nvSpPr>
        <p:spPr bwMode="auto">
          <a:xfrm>
            <a:off x="2166620" y="2859796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8" name="Rectangle 4"/>
          <p:cNvSpPr>
            <a:spLocks noChangeArrowheads="1"/>
          </p:cNvSpPr>
          <p:nvPr/>
        </p:nvSpPr>
        <p:spPr bwMode="auto">
          <a:xfrm>
            <a:off x="2395220" y="2859796"/>
            <a:ext cx="370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3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1965064" y="3184158"/>
            <a:ext cx="79487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4"/>
          <p:cNvSpPr>
            <a:spLocks noChangeArrowheads="1"/>
          </p:cNvSpPr>
          <p:nvPr/>
        </p:nvSpPr>
        <p:spPr bwMode="auto">
          <a:xfrm>
            <a:off x="2171979" y="3133358"/>
            <a:ext cx="3810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1" name="Rectangle 4"/>
          <p:cNvSpPr>
            <a:spLocks noChangeArrowheads="1"/>
          </p:cNvSpPr>
          <p:nvPr/>
        </p:nvSpPr>
        <p:spPr bwMode="auto">
          <a:xfrm>
            <a:off x="2763520" y="2930793"/>
            <a:ext cx="19553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,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2" name="Left Bracket 61"/>
          <p:cNvSpPr/>
          <p:nvPr/>
        </p:nvSpPr>
        <p:spPr>
          <a:xfrm>
            <a:off x="1880965" y="2943136"/>
            <a:ext cx="132809" cy="459601"/>
          </a:xfrm>
          <a:prstGeom prst="leftBracket">
            <a:avLst>
              <a:gd name="adj" fmla="val 74092"/>
            </a:avLst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63" name="Left Bracket 62"/>
          <p:cNvSpPr/>
          <p:nvPr/>
        </p:nvSpPr>
        <p:spPr>
          <a:xfrm flipH="1">
            <a:off x="3713024" y="2953410"/>
            <a:ext cx="132809" cy="459601"/>
          </a:xfrm>
          <a:prstGeom prst="leftBracket">
            <a:avLst>
              <a:gd name="adj" fmla="val 74092"/>
            </a:avLst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64" name="Rectangle 4"/>
          <p:cNvSpPr>
            <a:spLocks noChangeArrowheads="1"/>
          </p:cNvSpPr>
          <p:nvPr/>
        </p:nvSpPr>
        <p:spPr bwMode="auto">
          <a:xfrm>
            <a:off x="2950905" y="2854237"/>
            <a:ext cx="35322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3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5" name="Rectangle 4"/>
          <p:cNvSpPr>
            <a:spLocks noChangeArrowheads="1"/>
          </p:cNvSpPr>
          <p:nvPr/>
        </p:nvSpPr>
        <p:spPr bwMode="auto">
          <a:xfrm>
            <a:off x="3222086" y="2854237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6" name="Rectangle 4"/>
          <p:cNvSpPr>
            <a:spLocks noChangeArrowheads="1"/>
          </p:cNvSpPr>
          <p:nvPr/>
        </p:nvSpPr>
        <p:spPr bwMode="auto">
          <a:xfrm>
            <a:off x="3379432" y="2854237"/>
            <a:ext cx="37257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67" name="Straight Connector 66"/>
          <p:cNvCxnSpPr/>
          <p:nvPr/>
        </p:nvCxnSpPr>
        <p:spPr>
          <a:xfrm>
            <a:off x="2958592" y="3184158"/>
            <a:ext cx="79552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4"/>
          <p:cNvSpPr>
            <a:spLocks noChangeArrowheads="1"/>
          </p:cNvSpPr>
          <p:nvPr/>
        </p:nvSpPr>
        <p:spPr bwMode="auto">
          <a:xfrm>
            <a:off x="3165832" y="3146058"/>
            <a:ext cx="3810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9" name="Rectangle 4"/>
          <p:cNvSpPr>
            <a:spLocks noChangeArrowheads="1"/>
          </p:cNvSpPr>
          <p:nvPr/>
        </p:nvSpPr>
        <p:spPr bwMode="auto">
          <a:xfrm>
            <a:off x="1735094" y="4163685"/>
            <a:ext cx="8519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(4, 1)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0" name="Rectangle 4"/>
          <p:cNvSpPr>
            <a:spLocks noChangeArrowheads="1"/>
          </p:cNvSpPr>
          <p:nvPr/>
        </p:nvSpPr>
        <p:spPr bwMode="auto">
          <a:xfrm>
            <a:off x="1477461" y="4163685"/>
            <a:ext cx="27827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=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1" name="Rectangle 4"/>
          <p:cNvSpPr>
            <a:spLocks noChangeArrowheads="1"/>
          </p:cNvSpPr>
          <p:nvPr/>
        </p:nvSpPr>
        <p:spPr bwMode="auto">
          <a:xfrm>
            <a:off x="1163488" y="4163685"/>
            <a:ext cx="38532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P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2" name="Rectangle 4"/>
          <p:cNvSpPr>
            <a:spLocks noChangeArrowheads="1"/>
          </p:cNvSpPr>
          <p:nvPr/>
        </p:nvSpPr>
        <p:spPr bwMode="auto">
          <a:xfrm>
            <a:off x="1204584" y="2335462"/>
            <a:ext cx="40894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P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3" name="Rectangle 4"/>
          <p:cNvSpPr>
            <a:spLocks noChangeArrowheads="1"/>
          </p:cNvSpPr>
          <p:nvPr/>
        </p:nvSpPr>
        <p:spPr bwMode="auto">
          <a:xfrm>
            <a:off x="1477461" y="2320073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=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4" name="Rectangle 4"/>
          <p:cNvSpPr>
            <a:spLocks noChangeArrowheads="1"/>
          </p:cNvSpPr>
          <p:nvPr/>
        </p:nvSpPr>
        <p:spPr bwMode="auto">
          <a:xfrm>
            <a:off x="1889946" y="2202647"/>
            <a:ext cx="61527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x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5" name="Rectangle 4"/>
          <p:cNvSpPr>
            <a:spLocks noChangeArrowheads="1"/>
          </p:cNvSpPr>
          <p:nvPr/>
        </p:nvSpPr>
        <p:spPr bwMode="auto">
          <a:xfrm>
            <a:off x="2258250" y="2202647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6" name="Rectangle 4"/>
          <p:cNvSpPr>
            <a:spLocks noChangeArrowheads="1"/>
          </p:cNvSpPr>
          <p:nvPr/>
        </p:nvSpPr>
        <p:spPr bwMode="auto">
          <a:xfrm>
            <a:off x="2432862" y="2202647"/>
            <a:ext cx="48303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x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77" name="Straight Connector 76"/>
          <p:cNvCxnSpPr/>
          <p:nvPr/>
        </p:nvCxnSpPr>
        <p:spPr>
          <a:xfrm>
            <a:off x="2001418" y="2537331"/>
            <a:ext cx="87436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4"/>
          <p:cNvSpPr>
            <a:spLocks noChangeArrowheads="1"/>
          </p:cNvSpPr>
          <p:nvPr/>
        </p:nvSpPr>
        <p:spPr bwMode="auto">
          <a:xfrm>
            <a:off x="2231410" y="2489707"/>
            <a:ext cx="3810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9" name="Rectangle 4"/>
          <p:cNvSpPr>
            <a:spLocks noChangeArrowheads="1"/>
          </p:cNvSpPr>
          <p:nvPr/>
        </p:nvSpPr>
        <p:spPr bwMode="auto">
          <a:xfrm>
            <a:off x="2847159" y="2283966"/>
            <a:ext cx="3810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,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0" name="Left Bracket 79"/>
          <p:cNvSpPr/>
          <p:nvPr/>
        </p:nvSpPr>
        <p:spPr>
          <a:xfrm>
            <a:off x="1880965" y="2278521"/>
            <a:ext cx="132809" cy="515724"/>
          </a:xfrm>
          <a:prstGeom prst="leftBracket">
            <a:avLst>
              <a:gd name="adj" fmla="val 74092"/>
            </a:avLst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81" name="Left Bracket 80"/>
          <p:cNvSpPr/>
          <p:nvPr/>
        </p:nvSpPr>
        <p:spPr>
          <a:xfrm flipH="1">
            <a:off x="4010932" y="2278521"/>
            <a:ext cx="132809" cy="515724"/>
          </a:xfrm>
          <a:prstGeom prst="leftBracket">
            <a:avLst>
              <a:gd name="adj" fmla="val 74092"/>
            </a:avLst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82" name="Rectangle 4"/>
          <p:cNvSpPr>
            <a:spLocks noChangeArrowheads="1"/>
          </p:cNvSpPr>
          <p:nvPr/>
        </p:nvSpPr>
        <p:spPr bwMode="auto">
          <a:xfrm>
            <a:off x="3028184" y="2176456"/>
            <a:ext cx="61527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y</a:t>
            </a:r>
            <a:r>
              <a:rPr lang="en-US" sz="1600" baseline="-25000" dirty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3" name="Rectangle 4"/>
          <p:cNvSpPr>
            <a:spLocks noChangeArrowheads="1"/>
          </p:cNvSpPr>
          <p:nvPr/>
        </p:nvSpPr>
        <p:spPr bwMode="auto">
          <a:xfrm>
            <a:off x="3404422" y="2176456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4" name="Rectangle 4"/>
          <p:cNvSpPr>
            <a:spLocks noChangeArrowheads="1"/>
          </p:cNvSpPr>
          <p:nvPr/>
        </p:nvSpPr>
        <p:spPr bwMode="auto">
          <a:xfrm>
            <a:off x="3601568" y="2176456"/>
            <a:ext cx="42209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y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85" name="Straight Connector 84"/>
          <p:cNvCxnSpPr/>
          <p:nvPr/>
        </p:nvCxnSpPr>
        <p:spPr>
          <a:xfrm>
            <a:off x="3143550" y="2537331"/>
            <a:ext cx="874367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4"/>
          <p:cNvSpPr>
            <a:spLocks noChangeArrowheads="1"/>
          </p:cNvSpPr>
          <p:nvPr/>
        </p:nvSpPr>
        <p:spPr bwMode="auto">
          <a:xfrm>
            <a:off x="3390209" y="2499231"/>
            <a:ext cx="3810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2018391" y="3134513"/>
            <a:ext cx="671756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3026605" y="3128163"/>
            <a:ext cx="632825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9" name="Group 88"/>
          <p:cNvGrpSpPr/>
          <p:nvPr/>
        </p:nvGrpSpPr>
        <p:grpSpPr>
          <a:xfrm>
            <a:off x="489894" y="2531039"/>
            <a:ext cx="3729050" cy="573558"/>
            <a:chOff x="5119556" y="1372611"/>
            <a:chExt cx="3729050" cy="573558"/>
          </a:xfrm>
        </p:grpSpPr>
        <p:sp>
          <p:nvSpPr>
            <p:cNvPr id="90" name="Rounded Rectangle 89"/>
            <p:cNvSpPr/>
            <p:nvPr/>
          </p:nvSpPr>
          <p:spPr bwMode="auto">
            <a:xfrm rot="10800000" flipH="1" flipV="1">
              <a:off x="5332328" y="1372611"/>
              <a:ext cx="3303509" cy="573558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5119556" y="1465048"/>
              <a:ext cx="37290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Let us substitute the values.</a:t>
              </a:r>
            </a:p>
          </p:txBody>
        </p:sp>
      </p:grpSp>
      <p:sp>
        <p:nvSpPr>
          <p:cNvPr id="92" name="Line 25"/>
          <p:cNvSpPr>
            <a:spLocks noChangeShapeType="1"/>
          </p:cNvSpPr>
          <p:nvPr/>
        </p:nvSpPr>
        <p:spPr bwMode="auto">
          <a:xfrm>
            <a:off x="5823515" y="1208204"/>
            <a:ext cx="1058549" cy="130181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headEnd/>
            <a:tailEnd/>
          </a:ln>
          <a:effectLst>
            <a:glow rad="127000">
              <a:srgbClr val="FFFF00">
                <a:alpha val="34000"/>
              </a:srgbClr>
            </a:glow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93" name="Rounded Rectangle 92"/>
          <p:cNvSpPr/>
          <p:nvPr/>
        </p:nvSpPr>
        <p:spPr bwMode="auto">
          <a:xfrm rot="10800000" flipH="1" flipV="1">
            <a:off x="643740" y="2297543"/>
            <a:ext cx="3400661" cy="1040914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898901" y="2593293"/>
            <a:ext cx="28016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What is a median?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633466" y="2402502"/>
            <a:ext cx="3429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FF00"/>
                </a:solidFill>
                <a:latin typeface="Bookman Old Style" panose="02050604050505020204" pitchFamily="18" charset="0"/>
                <a:sym typeface="Symbol"/>
              </a:rPr>
              <a:t>A line segment joining the vertex of a triangle to the midpoint of its opposite side.</a:t>
            </a:r>
            <a:endParaRPr lang="en-US" sz="1600" dirty="0">
              <a:solidFill>
                <a:srgbClr val="FFFF0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6" name="Rounded Rectangle 95"/>
          <p:cNvSpPr/>
          <p:nvPr/>
        </p:nvSpPr>
        <p:spPr bwMode="auto">
          <a:xfrm rot="10800000" flipH="1" flipV="1">
            <a:off x="470329" y="3368357"/>
            <a:ext cx="4294909" cy="1173078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638957" y="3539398"/>
            <a:ext cx="37290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Since, we have co-ordinates of A and P. So, let us apply distance formula to find the length of AP.</a:t>
            </a:r>
            <a:endParaRPr lang="en-US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98" name="Group 35"/>
          <p:cNvGrpSpPr>
            <a:grpSpLocks/>
          </p:cNvGrpSpPr>
          <p:nvPr/>
        </p:nvGrpSpPr>
        <p:grpSpPr bwMode="auto">
          <a:xfrm>
            <a:off x="6710992" y="2457214"/>
            <a:ext cx="393700" cy="371475"/>
            <a:chOff x="4800" y="1755"/>
            <a:chExt cx="248" cy="234"/>
          </a:xfrm>
        </p:grpSpPr>
        <p:sp>
          <p:nvSpPr>
            <p:cNvPr id="99" name="Text Box 28"/>
            <p:cNvSpPr txBox="1">
              <a:spLocks noChangeArrowheads="1"/>
            </p:cNvSpPr>
            <p:nvPr/>
          </p:nvSpPr>
          <p:spPr bwMode="auto">
            <a:xfrm>
              <a:off x="4800" y="1776"/>
              <a:ext cx="248" cy="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P</a:t>
              </a:r>
            </a:p>
          </p:txBody>
        </p:sp>
        <p:sp>
          <p:nvSpPr>
            <p:cNvPr id="100" name="Oval 34"/>
            <p:cNvSpPr>
              <a:spLocks noChangeArrowheads="1"/>
            </p:cNvSpPr>
            <p:nvPr/>
          </p:nvSpPr>
          <p:spPr bwMode="auto">
            <a:xfrm>
              <a:off x="4875" y="1755"/>
              <a:ext cx="45" cy="45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  <a:headEnd/>
              <a:tailEnd/>
            </a:ln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  <a:latin typeface="Bookman Old Style" pitchFamily="18" charset="0"/>
              </a:endParaRPr>
            </a:p>
          </p:txBody>
        </p:sp>
      </p:grpSp>
      <p:sp>
        <p:nvSpPr>
          <p:cNvPr id="101" name="Text Box 28"/>
          <p:cNvSpPr txBox="1">
            <a:spLocks noChangeArrowheads="1"/>
          </p:cNvSpPr>
          <p:nvPr/>
        </p:nvSpPr>
        <p:spPr bwMode="auto">
          <a:xfrm>
            <a:off x="6712541" y="2488153"/>
            <a:ext cx="39370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fontAlgn="auto" hangingPunct="1"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600" kern="0" dirty="0" smtClean="0">
                <a:solidFill>
                  <a:srgbClr val="FF0000"/>
                </a:solidFill>
                <a:latin typeface="Bookman Old Style" pitchFamily="18" charset="0"/>
              </a:rPr>
              <a:t>P</a:t>
            </a:r>
          </a:p>
        </p:txBody>
      </p:sp>
      <p:grpSp>
        <p:nvGrpSpPr>
          <p:cNvPr id="102" name="Group 101"/>
          <p:cNvGrpSpPr/>
          <p:nvPr/>
        </p:nvGrpSpPr>
        <p:grpSpPr>
          <a:xfrm rot="1195636" flipH="1">
            <a:off x="5627514" y="1499905"/>
            <a:ext cx="169684" cy="107997"/>
            <a:chOff x="5762625" y="1685925"/>
            <a:chExt cx="143361" cy="123825"/>
          </a:xfrm>
        </p:grpSpPr>
        <p:sp>
          <p:nvSpPr>
            <p:cNvPr id="103" name="Line 27"/>
            <p:cNvSpPr>
              <a:spLocks noChangeShapeType="1"/>
            </p:cNvSpPr>
            <p:nvPr/>
          </p:nvSpPr>
          <p:spPr bwMode="auto">
            <a:xfrm flipH="1">
              <a:off x="5764044" y="1685925"/>
              <a:ext cx="141942" cy="0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4" name="Line 27"/>
            <p:cNvSpPr>
              <a:spLocks noChangeShapeType="1"/>
            </p:cNvSpPr>
            <p:nvPr/>
          </p:nvSpPr>
          <p:spPr bwMode="auto">
            <a:xfrm flipH="1">
              <a:off x="5764044" y="1747836"/>
              <a:ext cx="141942" cy="0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5" name="Line 27"/>
            <p:cNvSpPr>
              <a:spLocks noChangeShapeType="1"/>
            </p:cNvSpPr>
            <p:nvPr/>
          </p:nvSpPr>
          <p:spPr bwMode="auto">
            <a:xfrm flipH="1">
              <a:off x="5762625" y="1809750"/>
              <a:ext cx="141942" cy="0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06" name="Group 105"/>
          <p:cNvGrpSpPr/>
          <p:nvPr/>
        </p:nvGrpSpPr>
        <p:grpSpPr>
          <a:xfrm rot="1199908" flipH="1">
            <a:off x="5464783" y="2092416"/>
            <a:ext cx="175213" cy="100240"/>
            <a:chOff x="5762625" y="1694819"/>
            <a:chExt cx="148032" cy="114931"/>
          </a:xfrm>
        </p:grpSpPr>
        <p:sp>
          <p:nvSpPr>
            <p:cNvPr id="107" name="Line 27"/>
            <p:cNvSpPr>
              <a:spLocks noChangeShapeType="1"/>
            </p:cNvSpPr>
            <p:nvPr/>
          </p:nvSpPr>
          <p:spPr bwMode="auto">
            <a:xfrm flipH="1">
              <a:off x="5768715" y="1694819"/>
              <a:ext cx="141942" cy="0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8" name="Line 27"/>
            <p:cNvSpPr>
              <a:spLocks noChangeShapeType="1"/>
            </p:cNvSpPr>
            <p:nvPr/>
          </p:nvSpPr>
          <p:spPr bwMode="auto">
            <a:xfrm flipH="1">
              <a:off x="5764044" y="1747836"/>
              <a:ext cx="141942" cy="0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9" name="Line 27"/>
            <p:cNvSpPr>
              <a:spLocks noChangeShapeType="1"/>
            </p:cNvSpPr>
            <p:nvPr/>
          </p:nvSpPr>
          <p:spPr bwMode="auto">
            <a:xfrm flipH="1">
              <a:off x="5762625" y="1809750"/>
              <a:ext cx="141942" cy="0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111" name="Rectangular Callout 110"/>
          <p:cNvSpPr/>
          <p:nvPr/>
        </p:nvSpPr>
        <p:spPr>
          <a:xfrm>
            <a:off x="3909630" y="1930376"/>
            <a:ext cx="1672817" cy="418447"/>
          </a:xfrm>
          <a:prstGeom prst="wedgeRectCallout">
            <a:avLst>
              <a:gd name="adj1" fmla="val 30967"/>
              <a:gd name="adj2" fmla="val 134367"/>
            </a:avLst>
          </a:prstGeom>
          <a:solidFill>
            <a:srgbClr val="00206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3979495" y="2003908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4763198" y="2003908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3897203" y="1950736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1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5,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4705975" y="1950736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1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3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6" name="Rectangular Callout 115"/>
          <p:cNvSpPr/>
          <p:nvPr/>
        </p:nvSpPr>
        <p:spPr>
          <a:xfrm>
            <a:off x="6057430" y="2825364"/>
            <a:ext cx="1672817" cy="418447"/>
          </a:xfrm>
          <a:prstGeom prst="wedgeRectCallout">
            <a:avLst>
              <a:gd name="adj1" fmla="val 62698"/>
              <a:gd name="adj2" fmla="val -39639"/>
            </a:avLst>
          </a:prstGeom>
          <a:solidFill>
            <a:srgbClr val="00206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6127295" y="2898896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6910998" y="2898896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6041476" y="2845724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2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3,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6821501" y="2845724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2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–1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1" name="Rounded Rectangle 120"/>
          <p:cNvSpPr/>
          <p:nvPr/>
        </p:nvSpPr>
        <p:spPr bwMode="auto">
          <a:xfrm rot="10800000" flipH="1" flipV="1">
            <a:off x="709730" y="2408044"/>
            <a:ext cx="3403608" cy="741318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547008" y="2517138"/>
            <a:ext cx="3729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Which formula is used to find the length of AP ?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grpSp>
        <p:nvGrpSpPr>
          <p:cNvPr id="123" name="Group 122"/>
          <p:cNvGrpSpPr/>
          <p:nvPr/>
        </p:nvGrpSpPr>
        <p:grpSpPr>
          <a:xfrm>
            <a:off x="1188600" y="2631605"/>
            <a:ext cx="2445866" cy="355840"/>
            <a:chOff x="4864018" y="1396174"/>
            <a:chExt cx="2445866" cy="355840"/>
          </a:xfrm>
        </p:grpSpPr>
        <p:sp>
          <p:nvSpPr>
            <p:cNvPr id="124" name="Freeform 123"/>
            <p:cNvSpPr/>
            <p:nvPr/>
          </p:nvSpPr>
          <p:spPr>
            <a:xfrm>
              <a:off x="4864018" y="1396174"/>
              <a:ext cx="2445866" cy="341067"/>
            </a:xfrm>
            <a:custGeom>
              <a:avLst/>
              <a:gdLst>
                <a:gd name="connsiteX0" fmla="*/ 0 w 3924300"/>
                <a:gd name="connsiteY0" fmla="*/ 222250 h 374650"/>
                <a:gd name="connsiteX1" fmla="*/ 114300 w 3924300"/>
                <a:gd name="connsiteY1" fmla="*/ 374650 h 374650"/>
                <a:gd name="connsiteX2" fmla="*/ 260350 w 3924300"/>
                <a:gd name="connsiteY2" fmla="*/ 0 h 374650"/>
                <a:gd name="connsiteX3" fmla="*/ 3924300 w 3924300"/>
                <a:gd name="connsiteY3" fmla="*/ 0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4300" h="374650">
                  <a:moveTo>
                    <a:pt x="0" y="222250"/>
                  </a:moveTo>
                  <a:lnTo>
                    <a:pt x="114300" y="374650"/>
                  </a:lnTo>
                  <a:lnTo>
                    <a:pt x="260350" y="0"/>
                  </a:lnTo>
                  <a:lnTo>
                    <a:pt x="3924300" y="0"/>
                  </a:lnTo>
                </a:path>
              </a:pathLst>
            </a:custGeom>
            <a:ln>
              <a:solidFill>
                <a:srgbClr val="FFFF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endParaRPr lang="en-US" sz="1600">
                <a:solidFill>
                  <a:prstClr val="black"/>
                </a:solidFill>
              </a:endParaRP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5971150" y="1413460"/>
              <a:ext cx="308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srgbClr val="FFFF00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5387428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6572124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28" name="Rectangle 127"/>
            <p:cNvSpPr/>
            <p:nvPr/>
          </p:nvSpPr>
          <p:spPr>
            <a:xfrm>
              <a:off x="5006427" y="1413460"/>
              <a:ext cx="26988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5778488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617796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696175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5104573" y="1413460"/>
              <a:ext cx="4322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5539828" y="1413460"/>
              <a:ext cx="4010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629320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674216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5854836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7030402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38" name="Rounded Rectangle 137"/>
          <p:cNvSpPr/>
          <p:nvPr/>
        </p:nvSpPr>
        <p:spPr bwMode="auto">
          <a:xfrm rot="10800000" flipH="1" flipV="1">
            <a:off x="639113" y="1532508"/>
            <a:ext cx="3117273" cy="757028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39" name="Rectangle 138"/>
          <p:cNvSpPr/>
          <p:nvPr/>
        </p:nvSpPr>
        <p:spPr>
          <a:xfrm>
            <a:off x="1895509" y="1855457"/>
            <a:ext cx="415636" cy="285710"/>
          </a:xfrm>
          <a:prstGeom prst="rect">
            <a:avLst/>
          </a:prstGeom>
          <a:solidFill>
            <a:srgbClr val="0000FF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40" name="TextBox 139"/>
          <p:cNvSpPr txBox="1"/>
          <p:nvPr/>
        </p:nvSpPr>
        <p:spPr>
          <a:xfrm>
            <a:off x="714158" y="1578879"/>
            <a:ext cx="29671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We need to find the lengths of AP, BQ and CR.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141" name="Rounded Rectangle 140"/>
          <p:cNvSpPr/>
          <p:nvPr/>
        </p:nvSpPr>
        <p:spPr bwMode="auto">
          <a:xfrm rot="10800000" flipH="1" flipV="1">
            <a:off x="523503" y="3364656"/>
            <a:ext cx="3765665" cy="1088699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1966026" y="3991469"/>
            <a:ext cx="258077" cy="259736"/>
          </a:xfrm>
          <a:prstGeom prst="rect">
            <a:avLst/>
          </a:prstGeom>
          <a:solidFill>
            <a:srgbClr val="0000FF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43" name="Rectangle 142"/>
          <p:cNvSpPr/>
          <p:nvPr/>
        </p:nvSpPr>
        <p:spPr>
          <a:xfrm>
            <a:off x="1795318" y="4077252"/>
            <a:ext cx="670376" cy="584775"/>
          </a:xfrm>
          <a:prstGeom prst="rect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3200" dirty="0" smtClean="0">
                <a:solidFill>
                  <a:srgbClr val="00B050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  <a:sym typeface="Symbol"/>
              </a:rPr>
              <a:t> </a:t>
            </a:r>
            <a:endParaRPr lang="en-IN" sz="3200" baseline="30000" dirty="0">
              <a:solidFill>
                <a:srgbClr val="00B05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44" name="Rectangle 143"/>
          <p:cNvSpPr/>
          <p:nvPr/>
        </p:nvSpPr>
        <p:spPr>
          <a:xfrm>
            <a:off x="2632769" y="3982140"/>
            <a:ext cx="258077" cy="259736"/>
          </a:xfrm>
          <a:prstGeom prst="rect">
            <a:avLst/>
          </a:prstGeom>
          <a:solidFill>
            <a:srgbClr val="0000FF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45" name="TextBox 144"/>
          <p:cNvSpPr txBox="1"/>
          <p:nvPr/>
        </p:nvSpPr>
        <p:spPr>
          <a:xfrm>
            <a:off x="736435" y="3445082"/>
            <a:ext cx="34266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For using distance formula, we require the co-ordinates of A and P.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2617185" y="4058202"/>
            <a:ext cx="36740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  <a:latin typeface="Symbol" pitchFamily="18" charset="2"/>
              </a:rPr>
              <a:t>?</a:t>
            </a:r>
            <a:endParaRPr lang="en-US" sz="3200" dirty="0">
              <a:solidFill>
                <a:srgbClr val="FF0000"/>
              </a:solidFill>
              <a:latin typeface="Symbol" pitchFamily="18" charset="2"/>
            </a:endParaRPr>
          </a:p>
        </p:txBody>
      </p:sp>
      <p:sp>
        <p:nvSpPr>
          <p:cNvPr id="147" name="Rounded Rectangle 146"/>
          <p:cNvSpPr/>
          <p:nvPr/>
        </p:nvSpPr>
        <p:spPr bwMode="auto">
          <a:xfrm rot="10800000" flipH="1" flipV="1">
            <a:off x="625522" y="1475467"/>
            <a:ext cx="3354992" cy="763405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48" name="TextBox 147"/>
          <p:cNvSpPr txBox="1"/>
          <p:nvPr/>
        </p:nvSpPr>
        <p:spPr>
          <a:xfrm>
            <a:off x="543149" y="1549089"/>
            <a:ext cx="35480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Which formula is used to find </a:t>
            </a:r>
          </a:p>
          <a:p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co-ordinates of P?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149" name="TextBox 148"/>
          <p:cNvSpPr txBox="1"/>
          <p:nvPr/>
        </p:nvSpPr>
        <p:spPr>
          <a:xfrm>
            <a:off x="1152133" y="1628536"/>
            <a:ext cx="26735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FF00"/>
                </a:solidFill>
                <a:latin typeface="Bookman Old Style" panose="02050604050505020204" pitchFamily="18" charset="0"/>
                <a:sym typeface="Symbol"/>
              </a:rPr>
              <a:t>Mid-Point Formula</a:t>
            </a:r>
            <a:endParaRPr lang="en-US" sz="1600" dirty="0">
              <a:solidFill>
                <a:srgbClr val="FFFF00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50" name="Group 149"/>
          <p:cNvGrpSpPr/>
          <p:nvPr/>
        </p:nvGrpSpPr>
        <p:grpSpPr>
          <a:xfrm>
            <a:off x="1101945" y="1549089"/>
            <a:ext cx="1142785" cy="646282"/>
            <a:chOff x="5952392" y="5314950"/>
            <a:chExt cx="1142785" cy="646282"/>
          </a:xfrm>
        </p:grpSpPr>
        <p:grpSp>
          <p:nvGrpSpPr>
            <p:cNvPr id="151" name="Group 150"/>
            <p:cNvGrpSpPr/>
            <p:nvPr/>
          </p:nvGrpSpPr>
          <p:grpSpPr>
            <a:xfrm>
              <a:off x="6008570" y="5314950"/>
              <a:ext cx="1086607" cy="474784"/>
              <a:chOff x="5104573" y="1413460"/>
              <a:chExt cx="1086607" cy="474784"/>
            </a:xfrm>
          </p:grpSpPr>
          <p:sp>
            <p:nvSpPr>
              <p:cNvPr id="154" name="TextBox 153"/>
              <p:cNvSpPr txBox="1"/>
              <p:nvPr/>
            </p:nvSpPr>
            <p:spPr>
              <a:xfrm>
                <a:off x="5935982" y="1549690"/>
                <a:ext cx="2551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smtClean="0">
                    <a:solidFill>
                      <a:srgbClr val="FFFF00"/>
                    </a:solidFill>
                    <a:latin typeface="Bookman Old Style" pitchFamily="18" charset="0"/>
                  </a:rPr>
                  <a:t>,</a:t>
                </a:r>
                <a:endParaRPr lang="en-IN" sz="1600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155" name="TextBox 154"/>
              <p:cNvSpPr txBox="1"/>
              <p:nvPr/>
            </p:nvSpPr>
            <p:spPr>
              <a:xfrm>
                <a:off x="5352260" y="1431044"/>
                <a:ext cx="3080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56" name="Rectangle 155"/>
              <p:cNvSpPr/>
              <p:nvPr/>
            </p:nvSpPr>
            <p:spPr>
              <a:xfrm>
                <a:off x="5104573" y="1413460"/>
                <a:ext cx="432299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57" name="Rectangle 156"/>
              <p:cNvSpPr/>
              <p:nvPr/>
            </p:nvSpPr>
            <p:spPr>
              <a:xfrm>
                <a:off x="5539828" y="1413460"/>
                <a:ext cx="401072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  <p:cxnSp>
          <p:nvCxnSpPr>
            <p:cNvPr id="152" name="Straight Connector 151"/>
            <p:cNvCxnSpPr/>
            <p:nvPr/>
          </p:nvCxnSpPr>
          <p:spPr>
            <a:xfrm>
              <a:off x="5952392" y="5663710"/>
              <a:ext cx="914400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3" name="Rectangle 4"/>
            <p:cNvSpPr>
              <a:spLocks noChangeArrowheads="1"/>
            </p:cNvSpPr>
            <p:nvPr/>
          </p:nvSpPr>
          <p:spPr bwMode="auto">
            <a:xfrm>
              <a:off x="6248400" y="5622678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</a:rPr>
                <a:t>2</a:t>
              </a:r>
              <a:endParaRPr lang="en-US" sz="1600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grpSp>
        <p:nvGrpSpPr>
          <p:cNvPr id="158" name="Group 157"/>
          <p:cNvGrpSpPr/>
          <p:nvPr/>
        </p:nvGrpSpPr>
        <p:grpSpPr>
          <a:xfrm>
            <a:off x="2183815" y="1560957"/>
            <a:ext cx="931049" cy="637490"/>
            <a:chOff x="7112976" y="5314950"/>
            <a:chExt cx="931049" cy="637490"/>
          </a:xfrm>
        </p:grpSpPr>
        <p:grpSp>
          <p:nvGrpSpPr>
            <p:cNvPr id="159" name="Group 158"/>
            <p:cNvGrpSpPr/>
            <p:nvPr/>
          </p:nvGrpSpPr>
          <p:grpSpPr>
            <a:xfrm>
              <a:off x="7197199" y="5314950"/>
              <a:ext cx="846826" cy="373722"/>
              <a:chOff x="6293202" y="1413460"/>
              <a:chExt cx="846826" cy="373722"/>
            </a:xfrm>
          </p:grpSpPr>
          <p:sp>
            <p:nvSpPr>
              <p:cNvPr id="162" name="TextBox 161"/>
              <p:cNvSpPr txBox="1"/>
              <p:nvPr/>
            </p:nvSpPr>
            <p:spPr>
              <a:xfrm>
                <a:off x="6557377" y="1448628"/>
                <a:ext cx="3080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63" name="Rectangle 162"/>
              <p:cNvSpPr/>
              <p:nvPr/>
            </p:nvSpPr>
            <p:spPr>
              <a:xfrm>
                <a:off x="6293202" y="1413460"/>
                <a:ext cx="397866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y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64" name="Rectangle 163"/>
              <p:cNvSpPr/>
              <p:nvPr/>
            </p:nvSpPr>
            <p:spPr>
              <a:xfrm>
                <a:off x="6742162" y="1413460"/>
                <a:ext cx="397866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y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  <p:cxnSp>
          <p:nvCxnSpPr>
            <p:cNvPr id="160" name="Straight Connector 159"/>
            <p:cNvCxnSpPr/>
            <p:nvPr/>
          </p:nvCxnSpPr>
          <p:spPr>
            <a:xfrm>
              <a:off x="7112976" y="5663710"/>
              <a:ext cx="914400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Rectangle 4"/>
            <p:cNvSpPr>
              <a:spLocks noChangeArrowheads="1"/>
            </p:cNvSpPr>
            <p:nvPr/>
          </p:nvSpPr>
          <p:spPr bwMode="auto">
            <a:xfrm>
              <a:off x="7408984" y="5613886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</a:rPr>
                <a:t>2</a:t>
              </a:r>
              <a:endParaRPr lang="en-US" sz="1600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165" name="Rectangle 164"/>
          <p:cNvSpPr/>
          <p:nvPr/>
        </p:nvSpPr>
        <p:spPr>
          <a:xfrm>
            <a:off x="1225388" y="1635304"/>
            <a:ext cx="231270" cy="223519"/>
          </a:xfrm>
          <a:prstGeom prst="rect">
            <a:avLst/>
          </a:prstGeom>
          <a:noFill/>
          <a:ln>
            <a:solidFill>
              <a:srgbClr val="00B0F0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66" name="Rectangle 165"/>
          <p:cNvSpPr/>
          <p:nvPr/>
        </p:nvSpPr>
        <p:spPr>
          <a:xfrm>
            <a:off x="1679842" y="1646210"/>
            <a:ext cx="231270" cy="223519"/>
          </a:xfrm>
          <a:prstGeom prst="rect">
            <a:avLst/>
          </a:prstGeom>
          <a:noFill/>
          <a:ln>
            <a:solidFill>
              <a:srgbClr val="00B0F0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67" name="Rectangle 166"/>
          <p:cNvSpPr/>
          <p:nvPr/>
        </p:nvSpPr>
        <p:spPr>
          <a:xfrm>
            <a:off x="2812976" y="1653642"/>
            <a:ext cx="231270" cy="223519"/>
          </a:xfrm>
          <a:prstGeom prst="rect">
            <a:avLst/>
          </a:prstGeom>
          <a:noFill/>
          <a:ln>
            <a:solidFill>
              <a:srgbClr val="00B0F0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2329479" y="1663916"/>
            <a:ext cx="231270" cy="223519"/>
          </a:xfrm>
          <a:prstGeom prst="rect">
            <a:avLst/>
          </a:prstGeom>
          <a:noFill/>
          <a:ln>
            <a:solidFill>
              <a:srgbClr val="00B0F0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grpSp>
        <p:nvGrpSpPr>
          <p:cNvPr id="169" name="Group 168"/>
          <p:cNvGrpSpPr/>
          <p:nvPr/>
        </p:nvGrpSpPr>
        <p:grpSpPr>
          <a:xfrm>
            <a:off x="1057871" y="2516830"/>
            <a:ext cx="2801690" cy="585389"/>
            <a:chOff x="5625047" y="2639264"/>
            <a:chExt cx="2801690" cy="585389"/>
          </a:xfrm>
        </p:grpSpPr>
        <p:sp>
          <p:nvSpPr>
            <p:cNvPr id="170" name="Rounded Rectangle 169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5625047" y="2639878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 </a:t>
              </a:r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72" name="Group 171"/>
          <p:cNvGrpSpPr/>
          <p:nvPr/>
        </p:nvGrpSpPr>
        <p:grpSpPr>
          <a:xfrm>
            <a:off x="1084415" y="2497781"/>
            <a:ext cx="2801690" cy="585389"/>
            <a:chOff x="5625047" y="2639264"/>
            <a:chExt cx="2801690" cy="585389"/>
          </a:xfrm>
        </p:grpSpPr>
        <p:sp>
          <p:nvSpPr>
            <p:cNvPr id="173" name="Rounded Rectangle 172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74" name="TextBox 173"/>
            <p:cNvSpPr txBox="1"/>
            <p:nvPr/>
          </p:nvSpPr>
          <p:spPr>
            <a:xfrm>
              <a:off x="5625047" y="2639878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C </a:t>
              </a:r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75" name="Line 25"/>
          <p:cNvSpPr>
            <a:spLocks noChangeShapeType="1"/>
          </p:cNvSpPr>
          <p:nvPr/>
        </p:nvSpPr>
        <p:spPr bwMode="auto">
          <a:xfrm>
            <a:off x="5444960" y="2479163"/>
            <a:ext cx="2823791" cy="50635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headEnd/>
            <a:tailEnd/>
          </a:ln>
          <a:effectLst>
            <a:glow rad="127000">
              <a:srgbClr val="FFFF00">
                <a:alpha val="34000"/>
              </a:srgbClr>
            </a:glow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24" name="Line 27"/>
          <p:cNvSpPr>
            <a:spLocks noChangeShapeType="1"/>
          </p:cNvSpPr>
          <p:nvPr/>
        </p:nvSpPr>
        <p:spPr bwMode="auto">
          <a:xfrm>
            <a:off x="6016397" y="2418069"/>
            <a:ext cx="0" cy="149829"/>
          </a:xfrm>
          <a:prstGeom prst="line">
            <a:avLst/>
          </a:prstGeom>
          <a:ln>
            <a:solidFill>
              <a:srgbClr val="0033CC"/>
            </a:solidFill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25" name="Line 27"/>
          <p:cNvSpPr>
            <a:spLocks noChangeShapeType="1"/>
          </p:cNvSpPr>
          <p:nvPr/>
        </p:nvSpPr>
        <p:spPr bwMode="auto">
          <a:xfrm>
            <a:off x="7273697" y="2440279"/>
            <a:ext cx="0" cy="149829"/>
          </a:xfrm>
          <a:prstGeom prst="line">
            <a:avLst/>
          </a:prstGeom>
          <a:ln>
            <a:solidFill>
              <a:srgbClr val="0033CC"/>
            </a:solidFill>
            <a:headEnd/>
            <a:tailEnd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106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500"/>
                            </p:stCondLst>
                            <p:childTnLst>
                              <p:par>
                                <p:cTn id="1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6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500"/>
                            </p:stCondLst>
                            <p:childTnLst>
                              <p:par>
                                <p:cTn id="19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0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1" fill="hold">
                      <p:stCondLst>
                        <p:cond delay="indefinite"/>
                      </p:stCondLst>
                      <p:childTnLst>
                        <p:par>
                          <p:cTn id="202" fill="hold">
                            <p:stCondLst>
                              <p:cond delay="0"/>
                            </p:stCondLst>
                            <p:childTnLst>
                              <p:par>
                                <p:cTn id="20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3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0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5" fill="hold">
                      <p:stCondLst>
                        <p:cond delay="indefinite"/>
                      </p:stCondLst>
                      <p:childTnLst>
                        <p:par>
                          <p:cTn id="236" fill="hold">
                            <p:stCondLst>
                              <p:cond delay="0"/>
                            </p:stCondLst>
                            <p:childTnLst>
                              <p:par>
                                <p:cTn id="2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3" fill="hold">
                      <p:stCondLst>
                        <p:cond delay="indefinite"/>
                      </p:stCondLst>
                      <p:childTnLst>
                        <p:par>
                          <p:cTn id="244" fill="hold">
                            <p:stCondLst>
                              <p:cond delay="0"/>
                            </p:stCondLst>
                            <p:childTnLst>
                              <p:par>
                                <p:cTn id="2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8" fill="hold">
                      <p:stCondLst>
                        <p:cond delay="indefinite"/>
                      </p:stCondLst>
                      <p:childTnLst>
                        <p:par>
                          <p:cTn id="249" fill="hold">
                            <p:stCondLst>
                              <p:cond delay="0"/>
                            </p:stCondLst>
                            <p:childTnLst>
                              <p:par>
                                <p:cTn id="2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3" fill="hold">
                      <p:stCondLst>
                        <p:cond delay="indefinite"/>
                      </p:stCondLst>
                      <p:childTnLst>
                        <p:par>
                          <p:cTn id="254" fill="hold">
                            <p:stCondLst>
                              <p:cond delay="0"/>
                            </p:stCondLst>
                            <p:childTnLst>
                              <p:par>
                                <p:cTn id="2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7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8" fill="hold">
                      <p:stCondLst>
                        <p:cond delay="indefinite"/>
                      </p:stCondLst>
                      <p:childTnLst>
                        <p:par>
                          <p:cTn id="259" fill="hold">
                            <p:stCondLst>
                              <p:cond delay="0"/>
                            </p:stCondLst>
                            <p:childTnLst>
                              <p:par>
                                <p:cTn id="2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2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35" presetClass="emph" presetSubtype="0" repeatCount="33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8" dur="3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9" fill="hold">
                      <p:stCondLst>
                        <p:cond delay="indefinite"/>
                      </p:stCondLst>
                      <p:childTnLst>
                        <p:par>
                          <p:cTn id="270" fill="hold">
                            <p:stCondLst>
                              <p:cond delay="0"/>
                            </p:stCondLst>
                            <p:childTnLst>
                              <p:par>
                                <p:cTn id="2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0" presetID="35" presetClass="emph" presetSubtype="0" repeatCount="3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01" dur="3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2" fill="hold">
                      <p:stCondLst>
                        <p:cond delay="indefinite"/>
                      </p:stCondLst>
                      <p:childTnLst>
                        <p:par>
                          <p:cTn id="303" fill="hold">
                            <p:stCondLst>
                              <p:cond delay="0"/>
                            </p:stCondLst>
                            <p:childTnLst>
                              <p:par>
                                <p:cTn id="30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6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7" fill="hold">
                      <p:stCondLst>
                        <p:cond delay="indefinite"/>
                      </p:stCondLst>
                      <p:childTnLst>
                        <p:par>
                          <p:cTn id="308" fill="hold">
                            <p:stCondLst>
                              <p:cond delay="0"/>
                            </p:stCondLst>
                            <p:childTnLst>
                              <p:par>
                                <p:cTn id="3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2" fill="hold">
                      <p:stCondLst>
                        <p:cond delay="indefinite"/>
                      </p:stCondLst>
                      <p:childTnLst>
                        <p:par>
                          <p:cTn id="313" fill="hold">
                            <p:stCondLst>
                              <p:cond delay="0"/>
                            </p:stCondLst>
                            <p:childTnLst>
                              <p:par>
                                <p:cTn id="3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6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9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0" fill="hold">
                      <p:stCondLst>
                        <p:cond delay="indefinite"/>
                      </p:stCondLst>
                      <p:childTnLst>
                        <p:par>
                          <p:cTn id="321" fill="hold">
                            <p:stCondLst>
                              <p:cond delay="0"/>
                            </p:stCondLst>
                            <p:childTnLst>
                              <p:par>
                                <p:cTn id="3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3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5" fill="hold">
                            <p:stCondLst>
                              <p:cond delay="500"/>
                            </p:stCondLst>
                            <p:childTnLst>
                              <p:par>
                                <p:cTn id="3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8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9" fill="hold">
                      <p:stCondLst>
                        <p:cond delay="indefinite"/>
                      </p:stCondLst>
                      <p:childTnLst>
                        <p:par>
                          <p:cTn id="330" fill="hold">
                            <p:stCondLst>
                              <p:cond delay="0"/>
                            </p:stCondLst>
                            <p:childTnLst>
                              <p:par>
                                <p:cTn id="3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4" fill="hold">
                            <p:stCondLst>
                              <p:cond delay="500"/>
                            </p:stCondLst>
                            <p:childTnLst>
                              <p:par>
                                <p:cTn id="3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8" fill="hold">
                      <p:stCondLst>
                        <p:cond delay="indefinite"/>
                      </p:stCondLst>
                      <p:childTnLst>
                        <p:par>
                          <p:cTn id="339" fill="hold">
                            <p:stCondLst>
                              <p:cond delay="0"/>
                            </p:stCondLst>
                            <p:childTnLst>
                              <p:par>
                                <p:cTn id="3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2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3" fill="hold">
                      <p:stCondLst>
                        <p:cond delay="indefinite"/>
                      </p:stCondLst>
                      <p:childTnLst>
                        <p:par>
                          <p:cTn id="344" fill="hold">
                            <p:stCondLst>
                              <p:cond delay="0"/>
                            </p:stCondLst>
                            <p:childTnLst>
                              <p:par>
                                <p:cTn id="3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8" fill="hold">
                      <p:stCondLst>
                        <p:cond delay="indefinite"/>
                      </p:stCondLst>
                      <p:childTnLst>
                        <p:par>
                          <p:cTn id="349" fill="hold">
                            <p:stCondLst>
                              <p:cond delay="0"/>
                            </p:stCondLst>
                            <p:childTnLst>
                              <p:par>
                                <p:cTn id="3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2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3" fill="hold">
                      <p:stCondLst>
                        <p:cond delay="indefinite"/>
                      </p:stCondLst>
                      <p:childTnLst>
                        <p:par>
                          <p:cTn id="354" fill="hold">
                            <p:stCondLst>
                              <p:cond delay="0"/>
                            </p:stCondLst>
                            <p:childTnLst>
                              <p:par>
                                <p:cTn id="3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8" fill="hold">
                      <p:stCondLst>
                        <p:cond delay="indefinite"/>
                      </p:stCondLst>
                      <p:childTnLst>
                        <p:par>
                          <p:cTn id="359" fill="hold">
                            <p:stCondLst>
                              <p:cond delay="0"/>
                            </p:stCondLst>
                            <p:childTnLst>
                              <p:par>
                                <p:cTn id="3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3" fill="hold">
                      <p:stCondLst>
                        <p:cond delay="indefinite"/>
                      </p:stCondLst>
                      <p:childTnLst>
                        <p:par>
                          <p:cTn id="364" fill="hold">
                            <p:stCondLst>
                              <p:cond delay="0"/>
                            </p:stCondLst>
                            <p:childTnLst>
                              <p:par>
                                <p:cTn id="3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8" fill="hold">
                      <p:stCondLst>
                        <p:cond delay="indefinite"/>
                      </p:stCondLst>
                      <p:childTnLst>
                        <p:par>
                          <p:cTn id="369" fill="hold">
                            <p:stCondLst>
                              <p:cond delay="0"/>
                            </p:stCondLst>
                            <p:childTnLst>
                              <p:par>
                                <p:cTn id="37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2" fill="hold">
                      <p:stCondLst>
                        <p:cond delay="indefinite"/>
                      </p:stCondLst>
                      <p:childTnLst>
                        <p:par>
                          <p:cTn id="373" fill="hold">
                            <p:stCondLst>
                              <p:cond delay="0"/>
                            </p:stCondLst>
                            <p:childTnLst>
                              <p:par>
                                <p:cTn id="3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7" fill="hold">
                      <p:stCondLst>
                        <p:cond delay="indefinite"/>
                      </p:stCondLst>
                      <p:childTnLst>
                        <p:par>
                          <p:cTn id="378" fill="hold">
                            <p:stCondLst>
                              <p:cond delay="0"/>
                            </p:stCondLst>
                            <p:childTnLst>
                              <p:par>
                                <p:cTn id="3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1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2" fill="hold">
                      <p:stCondLst>
                        <p:cond delay="indefinite"/>
                      </p:stCondLst>
                      <p:childTnLst>
                        <p:par>
                          <p:cTn id="383" fill="hold">
                            <p:stCondLst>
                              <p:cond delay="0"/>
                            </p:stCondLst>
                            <p:childTnLst>
                              <p:par>
                                <p:cTn id="3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6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7" fill="hold">
                      <p:stCondLst>
                        <p:cond delay="indefinite"/>
                      </p:stCondLst>
                      <p:childTnLst>
                        <p:par>
                          <p:cTn id="388" fill="hold">
                            <p:stCondLst>
                              <p:cond delay="0"/>
                            </p:stCondLst>
                            <p:childTnLst>
                              <p:par>
                                <p:cTn id="3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1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2" fill="hold">
                      <p:stCondLst>
                        <p:cond delay="indefinite"/>
                      </p:stCondLst>
                      <p:childTnLst>
                        <p:par>
                          <p:cTn id="393" fill="hold">
                            <p:stCondLst>
                              <p:cond delay="0"/>
                            </p:stCondLst>
                            <p:childTnLst>
                              <p:par>
                                <p:cTn id="3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6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7" fill="hold">
                      <p:stCondLst>
                        <p:cond delay="indefinite"/>
                      </p:stCondLst>
                      <p:childTnLst>
                        <p:par>
                          <p:cTn id="398" fill="hold">
                            <p:stCondLst>
                              <p:cond delay="0"/>
                            </p:stCondLst>
                            <p:childTnLst>
                              <p:par>
                                <p:cTn id="39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1" fill="hold">
                      <p:stCondLst>
                        <p:cond delay="indefinite"/>
                      </p:stCondLst>
                      <p:childTnLst>
                        <p:par>
                          <p:cTn id="402" fill="hold">
                            <p:stCondLst>
                              <p:cond delay="0"/>
                            </p:stCondLst>
                            <p:childTnLst>
                              <p:par>
                                <p:cTn id="4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6" fill="hold">
                      <p:stCondLst>
                        <p:cond delay="indefinite"/>
                      </p:stCondLst>
                      <p:childTnLst>
                        <p:par>
                          <p:cTn id="407" fill="hold">
                            <p:stCondLst>
                              <p:cond delay="0"/>
                            </p:stCondLst>
                            <p:childTnLst>
                              <p:par>
                                <p:cTn id="4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1" fill="hold">
                      <p:stCondLst>
                        <p:cond delay="indefinite"/>
                      </p:stCondLst>
                      <p:childTnLst>
                        <p:par>
                          <p:cTn id="412" fill="hold">
                            <p:stCondLst>
                              <p:cond delay="0"/>
                            </p:stCondLst>
                            <p:childTnLst>
                              <p:par>
                                <p:cTn id="4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6" fill="hold">
                            <p:stCondLst>
                              <p:cond delay="500"/>
                            </p:stCondLst>
                            <p:childTnLst>
                              <p:par>
                                <p:cTn id="4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0" fill="hold">
                            <p:stCondLst>
                              <p:cond delay="1000"/>
                            </p:stCondLst>
                            <p:childTnLst>
                              <p:par>
                                <p:cTn id="4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4" fill="hold">
                      <p:stCondLst>
                        <p:cond delay="indefinite"/>
                      </p:stCondLst>
                      <p:childTnLst>
                        <p:par>
                          <p:cTn id="425" fill="hold">
                            <p:stCondLst>
                              <p:cond delay="0"/>
                            </p:stCondLst>
                            <p:childTnLst>
                              <p:par>
                                <p:cTn id="4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9" fill="hold">
                      <p:stCondLst>
                        <p:cond delay="indefinite"/>
                      </p:stCondLst>
                      <p:childTnLst>
                        <p:par>
                          <p:cTn id="430" fill="hold">
                            <p:stCondLst>
                              <p:cond delay="0"/>
                            </p:stCondLst>
                            <p:childTnLst>
                              <p:par>
                                <p:cTn id="4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4" fill="hold">
                      <p:stCondLst>
                        <p:cond delay="indefinite"/>
                      </p:stCondLst>
                      <p:childTnLst>
                        <p:par>
                          <p:cTn id="435" fill="hold">
                            <p:stCondLst>
                              <p:cond delay="0"/>
                            </p:stCondLst>
                            <p:childTnLst>
                              <p:par>
                                <p:cTn id="4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9" fill="hold">
                            <p:stCondLst>
                              <p:cond delay="500"/>
                            </p:stCondLst>
                            <p:childTnLst>
                              <p:par>
                                <p:cTn id="4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3" fill="hold">
                      <p:stCondLst>
                        <p:cond delay="indefinite"/>
                      </p:stCondLst>
                      <p:childTnLst>
                        <p:par>
                          <p:cTn id="444" fill="hold">
                            <p:stCondLst>
                              <p:cond delay="0"/>
                            </p:stCondLst>
                            <p:childTnLst>
                              <p:par>
                                <p:cTn id="4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8" fill="hold">
                            <p:stCondLst>
                              <p:cond delay="500"/>
                            </p:stCondLst>
                            <p:childTnLst>
                              <p:par>
                                <p:cTn id="4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2" fill="hold">
                      <p:stCondLst>
                        <p:cond delay="indefinite"/>
                      </p:stCondLst>
                      <p:childTnLst>
                        <p:par>
                          <p:cTn id="453" fill="hold">
                            <p:stCondLst>
                              <p:cond delay="0"/>
                            </p:stCondLst>
                            <p:childTnLst>
                              <p:par>
                                <p:cTn id="4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7" fill="hold">
                      <p:stCondLst>
                        <p:cond delay="indefinite"/>
                      </p:stCondLst>
                      <p:childTnLst>
                        <p:par>
                          <p:cTn id="458" fill="hold">
                            <p:stCondLst>
                              <p:cond delay="0"/>
                            </p:stCondLst>
                            <p:childTnLst>
                              <p:par>
                                <p:cTn id="4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2" fill="hold">
                      <p:stCondLst>
                        <p:cond delay="indefinite"/>
                      </p:stCondLst>
                      <p:childTnLst>
                        <p:par>
                          <p:cTn id="463" fill="hold">
                            <p:stCondLst>
                              <p:cond delay="0"/>
                            </p:stCondLst>
                            <p:childTnLst>
                              <p:par>
                                <p:cTn id="46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7" fill="hold">
                            <p:stCondLst>
                              <p:cond delay="500"/>
                            </p:stCondLst>
                            <p:childTnLst>
                              <p:par>
                                <p:cTn id="4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1" fill="hold">
                      <p:stCondLst>
                        <p:cond delay="indefinite"/>
                      </p:stCondLst>
                      <p:childTnLst>
                        <p:par>
                          <p:cTn id="472" fill="hold">
                            <p:stCondLst>
                              <p:cond delay="0"/>
                            </p:stCondLst>
                            <p:childTnLst>
                              <p:par>
                                <p:cTn id="47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6" fill="hold">
                      <p:stCondLst>
                        <p:cond delay="indefinite"/>
                      </p:stCondLst>
                      <p:childTnLst>
                        <p:par>
                          <p:cTn id="477" fill="hold">
                            <p:stCondLst>
                              <p:cond delay="0"/>
                            </p:stCondLst>
                            <p:childTnLst>
                              <p:par>
                                <p:cTn id="4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1" fill="hold">
                      <p:stCondLst>
                        <p:cond delay="indefinite"/>
                      </p:stCondLst>
                      <p:childTnLst>
                        <p:par>
                          <p:cTn id="482" fill="hold">
                            <p:stCondLst>
                              <p:cond delay="0"/>
                            </p:stCondLst>
                            <p:childTnLst>
                              <p:par>
                                <p:cTn id="48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5" fill="hold">
                      <p:stCondLst>
                        <p:cond delay="indefinite"/>
                      </p:stCondLst>
                      <p:childTnLst>
                        <p:par>
                          <p:cTn id="486" fill="hold">
                            <p:stCondLst>
                              <p:cond delay="0"/>
                            </p:stCondLst>
                            <p:childTnLst>
                              <p:par>
                                <p:cTn id="4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0" fill="hold">
                      <p:stCondLst>
                        <p:cond delay="indefinite"/>
                      </p:stCondLst>
                      <p:childTnLst>
                        <p:par>
                          <p:cTn id="491" fill="hold">
                            <p:stCondLst>
                              <p:cond delay="0"/>
                            </p:stCondLst>
                            <p:childTnLst>
                              <p:par>
                                <p:cTn id="4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5" fill="hold">
                      <p:stCondLst>
                        <p:cond delay="indefinite"/>
                      </p:stCondLst>
                      <p:childTnLst>
                        <p:par>
                          <p:cTn id="496" fill="hold">
                            <p:stCondLst>
                              <p:cond delay="0"/>
                            </p:stCondLst>
                            <p:childTnLst>
                              <p:par>
                                <p:cTn id="4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9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0" fill="hold">
                      <p:stCondLst>
                        <p:cond delay="indefinite"/>
                      </p:stCondLst>
                      <p:childTnLst>
                        <p:par>
                          <p:cTn id="501" fill="hold">
                            <p:stCondLst>
                              <p:cond delay="0"/>
                            </p:stCondLst>
                            <p:childTnLst>
                              <p:par>
                                <p:cTn id="5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4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5" fill="hold">
                            <p:stCondLst>
                              <p:cond delay="500"/>
                            </p:stCondLst>
                            <p:childTnLst>
                              <p:par>
                                <p:cTn id="50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9" fill="hold">
                            <p:stCondLst>
                              <p:cond delay="1000"/>
                            </p:stCondLst>
                            <p:childTnLst>
                              <p:par>
                                <p:cTn id="5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3" fill="hold">
                      <p:stCondLst>
                        <p:cond delay="indefinite"/>
                      </p:stCondLst>
                      <p:childTnLst>
                        <p:par>
                          <p:cTn id="514" fill="hold">
                            <p:stCondLst>
                              <p:cond delay="0"/>
                            </p:stCondLst>
                            <p:childTnLst>
                              <p:par>
                                <p:cTn id="5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6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1" fill="hold">
                      <p:stCondLst>
                        <p:cond delay="indefinite"/>
                      </p:stCondLst>
                      <p:childTnLst>
                        <p:par>
                          <p:cTn id="522" fill="hold">
                            <p:stCondLst>
                              <p:cond delay="0"/>
                            </p:stCondLst>
                            <p:childTnLst>
                              <p:par>
                                <p:cTn id="5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6" fill="hold">
                      <p:stCondLst>
                        <p:cond delay="indefinite"/>
                      </p:stCondLst>
                      <p:childTnLst>
                        <p:par>
                          <p:cTn id="527" fill="hold">
                            <p:stCondLst>
                              <p:cond delay="0"/>
                            </p:stCondLst>
                            <p:childTnLst>
                              <p:par>
                                <p:cTn id="5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0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1" fill="hold">
                      <p:stCondLst>
                        <p:cond delay="indefinite"/>
                      </p:stCondLst>
                      <p:childTnLst>
                        <p:par>
                          <p:cTn id="532" fill="hold">
                            <p:stCondLst>
                              <p:cond delay="0"/>
                            </p:stCondLst>
                            <p:childTnLst>
                              <p:par>
                                <p:cTn id="5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5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6" fill="hold">
                      <p:stCondLst>
                        <p:cond delay="indefinite"/>
                      </p:stCondLst>
                      <p:childTnLst>
                        <p:par>
                          <p:cTn id="537" fill="hold">
                            <p:stCondLst>
                              <p:cond delay="0"/>
                            </p:stCondLst>
                            <p:childTnLst>
                              <p:par>
                                <p:cTn id="5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1" fill="hold">
                      <p:stCondLst>
                        <p:cond delay="indefinite"/>
                      </p:stCondLst>
                      <p:childTnLst>
                        <p:par>
                          <p:cTn id="542" fill="hold">
                            <p:stCondLst>
                              <p:cond delay="0"/>
                            </p:stCondLst>
                            <p:childTnLst>
                              <p:par>
                                <p:cTn id="54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9" fill="hold">
                      <p:stCondLst>
                        <p:cond delay="indefinite"/>
                      </p:stCondLst>
                      <p:childTnLst>
                        <p:par>
                          <p:cTn id="550" fill="hold">
                            <p:stCondLst>
                              <p:cond delay="0"/>
                            </p:stCondLst>
                            <p:childTnLst>
                              <p:par>
                                <p:cTn id="55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4" fill="hold">
                      <p:stCondLst>
                        <p:cond delay="indefinite"/>
                      </p:stCondLst>
                      <p:childTnLst>
                        <p:par>
                          <p:cTn id="555" fill="hold">
                            <p:stCondLst>
                              <p:cond delay="0"/>
                            </p:stCondLst>
                            <p:childTnLst>
                              <p:par>
                                <p:cTn id="5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9" fill="hold">
                            <p:stCondLst>
                              <p:cond delay="500"/>
                            </p:stCondLst>
                            <p:childTnLst>
                              <p:par>
                                <p:cTn id="56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3" fill="hold">
                      <p:stCondLst>
                        <p:cond delay="indefinite"/>
                      </p:stCondLst>
                      <p:childTnLst>
                        <p:par>
                          <p:cTn id="564" fill="hold">
                            <p:stCondLst>
                              <p:cond delay="0"/>
                            </p:stCondLst>
                            <p:childTnLst>
                              <p:par>
                                <p:cTn id="5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7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8" fill="hold">
                      <p:stCondLst>
                        <p:cond delay="indefinite"/>
                      </p:stCondLst>
                      <p:childTnLst>
                        <p:par>
                          <p:cTn id="569" fill="hold">
                            <p:stCondLst>
                              <p:cond delay="0"/>
                            </p:stCondLst>
                            <p:childTnLst>
                              <p:par>
                                <p:cTn id="5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3" fill="hold">
                      <p:stCondLst>
                        <p:cond delay="indefinite"/>
                      </p:stCondLst>
                      <p:childTnLst>
                        <p:par>
                          <p:cTn id="574" fill="hold">
                            <p:stCondLst>
                              <p:cond delay="0"/>
                            </p:stCondLst>
                            <p:childTnLst>
                              <p:par>
                                <p:cTn id="5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8" fill="hold">
                      <p:stCondLst>
                        <p:cond delay="indefinite"/>
                      </p:stCondLst>
                      <p:childTnLst>
                        <p:par>
                          <p:cTn id="579" fill="hold">
                            <p:stCondLst>
                              <p:cond delay="0"/>
                            </p:stCondLst>
                            <p:childTnLst>
                              <p:par>
                                <p:cTn id="58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4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6" fill="hold">
                      <p:stCondLst>
                        <p:cond delay="indefinite"/>
                      </p:stCondLst>
                      <p:childTnLst>
                        <p:par>
                          <p:cTn id="587" fill="hold">
                            <p:stCondLst>
                              <p:cond delay="0"/>
                            </p:stCondLst>
                            <p:childTnLst>
                              <p:par>
                                <p:cTn id="5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1" fill="hold">
                      <p:stCondLst>
                        <p:cond delay="indefinite"/>
                      </p:stCondLst>
                      <p:childTnLst>
                        <p:par>
                          <p:cTn id="592" fill="hold">
                            <p:stCondLst>
                              <p:cond delay="0"/>
                            </p:stCondLst>
                            <p:childTnLst>
                              <p:par>
                                <p:cTn id="59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5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6" fill="hold">
                      <p:stCondLst>
                        <p:cond delay="indefinite"/>
                      </p:stCondLst>
                      <p:childTnLst>
                        <p:par>
                          <p:cTn id="597" fill="hold">
                            <p:stCondLst>
                              <p:cond delay="0"/>
                            </p:stCondLst>
                            <p:childTnLst>
                              <p:par>
                                <p:cTn id="59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0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1" fill="hold">
                      <p:stCondLst>
                        <p:cond delay="indefinite"/>
                      </p:stCondLst>
                      <p:childTnLst>
                        <p:par>
                          <p:cTn id="602" fill="hold">
                            <p:stCondLst>
                              <p:cond delay="0"/>
                            </p:stCondLst>
                            <p:childTnLst>
                              <p:par>
                                <p:cTn id="6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6" fill="hold">
                      <p:stCondLst>
                        <p:cond delay="indefinite"/>
                      </p:stCondLst>
                      <p:childTnLst>
                        <p:par>
                          <p:cTn id="607" fill="hold">
                            <p:stCondLst>
                              <p:cond delay="0"/>
                            </p:stCondLst>
                            <p:childTnLst>
                              <p:par>
                                <p:cTn id="60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6" fill="hold">
                      <p:stCondLst>
                        <p:cond delay="indefinite"/>
                      </p:stCondLst>
                      <p:childTnLst>
                        <p:par>
                          <p:cTn id="637" fill="hold">
                            <p:stCondLst>
                              <p:cond delay="0"/>
                            </p:stCondLst>
                            <p:childTnLst>
                              <p:par>
                                <p:cTn id="6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1" fill="hold">
                      <p:stCondLst>
                        <p:cond delay="indefinite"/>
                      </p:stCondLst>
                      <p:childTnLst>
                        <p:par>
                          <p:cTn id="642" fill="hold">
                            <p:stCondLst>
                              <p:cond delay="0"/>
                            </p:stCondLst>
                            <p:childTnLst>
                              <p:par>
                                <p:cTn id="6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6" fill="hold">
                            <p:stCondLst>
                              <p:cond delay="500"/>
                            </p:stCondLst>
                            <p:childTnLst>
                              <p:par>
                                <p:cTn id="64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0" fill="hold">
                            <p:stCondLst>
                              <p:cond delay="1000"/>
                            </p:stCondLst>
                            <p:childTnLst>
                              <p:par>
                                <p:cTn id="6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4" fill="hold">
                      <p:stCondLst>
                        <p:cond delay="indefinite"/>
                      </p:stCondLst>
                      <p:childTnLst>
                        <p:par>
                          <p:cTn id="655" fill="hold">
                            <p:stCondLst>
                              <p:cond delay="0"/>
                            </p:stCondLst>
                            <p:childTnLst>
                              <p:par>
                                <p:cTn id="65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9" fill="hold">
                      <p:stCondLst>
                        <p:cond delay="indefinite"/>
                      </p:stCondLst>
                      <p:childTnLst>
                        <p:par>
                          <p:cTn id="660" fill="hold">
                            <p:stCondLst>
                              <p:cond delay="0"/>
                            </p:stCondLst>
                            <p:childTnLst>
                              <p:par>
                                <p:cTn id="66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4" fill="hold">
                      <p:stCondLst>
                        <p:cond delay="indefinite"/>
                      </p:stCondLst>
                      <p:childTnLst>
                        <p:par>
                          <p:cTn id="665" fill="hold">
                            <p:stCondLst>
                              <p:cond delay="0"/>
                            </p:stCondLst>
                            <p:childTnLst>
                              <p:par>
                                <p:cTn id="66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9" fill="hold">
                      <p:stCondLst>
                        <p:cond delay="indefinite"/>
                      </p:stCondLst>
                      <p:childTnLst>
                        <p:par>
                          <p:cTn id="670" fill="hold">
                            <p:stCondLst>
                              <p:cond delay="0"/>
                            </p:stCondLst>
                            <p:childTnLst>
                              <p:par>
                                <p:cTn id="67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3" fill="hold">
                      <p:stCondLst>
                        <p:cond delay="indefinite"/>
                      </p:stCondLst>
                      <p:childTnLst>
                        <p:par>
                          <p:cTn id="674" fill="hold">
                            <p:stCondLst>
                              <p:cond delay="0"/>
                            </p:stCondLst>
                            <p:childTnLst>
                              <p:par>
                                <p:cTn id="6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8" fill="hold">
                      <p:stCondLst>
                        <p:cond delay="indefinite"/>
                      </p:stCondLst>
                      <p:childTnLst>
                        <p:par>
                          <p:cTn id="679" fill="hold">
                            <p:stCondLst>
                              <p:cond delay="0"/>
                            </p:stCondLst>
                            <p:childTnLst>
                              <p:par>
                                <p:cTn id="68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3" fill="hold">
                      <p:stCondLst>
                        <p:cond delay="indefinite"/>
                      </p:stCondLst>
                      <p:childTnLst>
                        <p:par>
                          <p:cTn id="684" fill="hold">
                            <p:stCondLst>
                              <p:cond delay="0"/>
                            </p:stCondLst>
                            <p:childTnLst>
                              <p:par>
                                <p:cTn id="68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8" fill="hold">
                      <p:stCondLst>
                        <p:cond delay="indefinite"/>
                      </p:stCondLst>
                      <p:childTnLst>
                        <p:par>
                          <p:cTn id="689" fill="hold">
                            <p:stCondLst>
                              <p:cond delay="0"/>
                            </p:stCondLst>
                            <p:childTnLst>
                              <p:par>
                                <p:cTn id="69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2" fill="hold">
                      <p:stCondLst>
                        <p:cond delay="indefinite"/>
                      </p:stCondLst>
                      <p:childTnLst>
                        <p:par>
                          <p:cTn id="693" fill="hold">
                            <p:stCondLst>
                              <p:cond delay="0"/>
                            </p:stCondLst>
                            <p:childTnLst>
                              <p:par>
                                <p:cTn id="69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7" fill="hold">
                      <p:stCondLst>
                        <p:cond delay="indefinite"/>
                      </p:stCondLst>
                      <p:childTnLst>
                        <p:par>
                          <p:cTn id="698" fill="hold">
                            <p:stCondLst>
                              <p:cond delay="0"/>
                            </p:stCondLst>
                            <p:childTnLst>
                              <p:par>
                                <p:cTn id="69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2" fill="hold">
                            <p:stCondLst>
                              <p:cond delay="500"/>
                            </p:stCondLst>
                            <p:childTnLst>
                              <p:par>
                                <p:cTn id="70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6" fill="hold">
                      <p:stCondLst>
                        <p:cond delay="indefinite"/>
                      </p:stCondLst>
                      <p:childTnLst>
                        <p:par>
                          <p:cTn id="707" fill="hold">
                            <p:stCondLst>
                              <p:cond delay="0"/>
                            </p:stCondLst>
                            <p:childTnLst>
                              <p:par>
                                <p:cTn id="7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1" fill="hold">
                            <p:stCondLst>
                              <p:cond delay="500"/>
                            </p:stCondLst>
                            <p:childTnLst>
                              <p:par>
                                <p:cTn id="7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5" fill="hold">
                            <p:stCondLst>
                              <p:cond delay="1000"/>
                            </p:stCondLst>
                            <p:childTnLst>
                              <p:par>
                                <p:cTn id="716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18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9" fill="hold">
                      <p:stCondLst>
                        <p:cond delay="indefinite"/>
                      </p:stCondLst>
                      <p:childTnLst>
                        <p:par>
                          <p:cTn id="720" fill="hold">
                            <p:stCondLst>
                              <p:cond delay="0"/>
                            </p:stCondLst>
                            <p:childTnLst>
                              <p:par>
                                <p:cTn id="7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4" grpId="0" animBg="1"/>
      <p:bldP spid="5" grpId="0" animBg="1"/>
      <p:bldP spid="6" grpId="0" animBg="1"/>
      <p:bldP spid="6" grpId="1" animBg="1"/>
      <p:bldP spid="7" grpId="0" animBg="1"/>
      <p:bldP spid="8" grpId="0" animBg="1"/>
      <p:bldP spid="9" grpId="0" animBg="1"/>
      <p:bldP spid="9" grpId="1" animBg="1"/>
      <p:bldP spid="10" grpId="0" animBg="1"/>
      <p:bldP spid="10" grpId="1" animBg="1"/>
      <p:bldP spid="11" grpId="0" animBg="1"/>
      <p:bldP spid="12" grpId="0" animBg="1"/>
      <p:bldP spid="12" grpId="1" animBg="1"/>
      <p:bldP spid="13" grpId="0"/>
      <p:bldP spid="14" grpId="0"/>
      <p:bldP spid="15" grpId="0"/>
      <p:bldP spid="16" grpId="0"/>
      <p:bldP spid="17" grpId="0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/>
      <p:bldP spid="22" grpId="0" animBg="1"/>
      <p:bldP spid="22" grpId="1" animBg="1"/>
      <p:bldP spid="29" grpId="0" animBg="1"/>
      <p:bldP spid="30" grpId="0" animBg="1"/>
      <p:bldP spid="31" grpId="0" animBg="1"/>
      <p:bldP spid="32" grpId="0" animBg="1"/>
      <p:bldP spid="36" grpId="0"/>
      <p:bldP spid="37" grpId="0" build="p"/>
      <p:bldP spid="38" grpId="0"/>
      <p:bldP spid="39" grpId="0" animBg="1"/>
      <p:bldP spid="40" grpId="0"/>
      <p:bldP spid="41" grpId="0"/>
      <p:bldP spid="42" grpId="0"/>
      <p:bldP spid="43" grpId="0"/>
      <p:bldP spid="44" grpId="0"/>
      <p:bldP spid="49" grpId="0"/>
      <p:bldP spid="54" grpId="0" animBg="1"/>
      <p:bldP spid="55" grpId="0" animBg="1"/>
      <p:bldP spid="56" grpId="0"/>
      <p:bldP spid="57" grpId="0"/>
      <p:bldP spid="58" grpId="0"/>
      <p:bldP spid="60" grpId="0"/>
      <p:bldP spid="61" grpId="0"/>
      <p:bldP spid="62" grpId="0" animBg="1"/>
      <p:bldP spid="63" grpId="0" animBg="1"/>
      <p:bldP spid="64" grpId="0"/>
      <p:bldP spid="65" grpId="0"/>
      <p:bldP spid="66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  <p:bldP spid="78" grpId="0"/>
      <p:bldP spid="79" grpId="0"/>
      <p:bldP spid="80" grpId="0" animBg="1"/>
      <p:bldP spid="81" grpId="0" animBg="1"/>
      <p:bldP spid="82" grpId="0"/>
      <p:bldP spid="83" grpId="0"/>
      <p:bldP spid="84" grpId="0"/>
      <p:bldP spid="86" grpId="0"/>
      <p:bldP spid="92" grpId="0" animBg="1"/>
      <p:bldP spid="92" grpId="1" animBg="1"/>
      <p:bldP spid="93" grpId="0" animBg="1"/>
      <p:bldP spid="93" grpId="1" animBg="1"/>
      <p:bldP spid="94" grpId="0"/>
      <p:bldP spid="94" grpId="1"/>
      <p:bldP spid="95" grpId="0"/>
      <p:bldP spid="95" grpId="1"/>
      <p:bldP spid="96" grpId="0" animBg="1"/>
      <p:bldP spid="97" grpId="0"/>
      <p:bldP spid="101" grpId="0"/>
      <p:bldP spid="101" grpId="1"/>
      <p:bldP spid="111" grpId="0" animBg="1"/>
      <p:bldP spid="111" grpId="1" animBg="1"/>
      <p:bldP spid="112" grpId="0" animBg="1"/>
      <p:bldP spid="112" grpId="1" animBg="1"/>
      <p:bldP spid="113" grpId="0" animBg="1"/>
      <p:bldP spid="113" grpId="1" animBg="1"/>
      <p:bldP spid="114" grpId="0"/>
      <p:bldP spid="114" grpId="1"/>
      <p:bldP spid="115" grpId="0"/>
      <p:bldP spid="115" grpId="1"/>
      <p:bldP spid="116" grpId="0" animBg="1"/>
      <p:bldP spid="116" grpId="1" animBg="1"/>
      <p:bldP spid="117" grpId="0" animBg="1"/>
      <p:bldP spid="117" grpId="1" animBg="1"/>
      <p:bldP spid="118" grpId="0" animBg="1"/>
      <p:bldP spid="118" grpId="1" animBg="1"/>
      <p:bldP spid="119" grpId="0"/>
      <p:bldP spid="119" grpId="1"/>
      <p:bldP spid="120" grpId="0"/>
      <p:bldP spid="120" grpId="1"/>
      <p:bldP spid="121" grpId="0" animBg="1"/>
      <p:bldP spid="121" grpId="1" animBg="1"/>
      <p:bldP spid="122" grpId="0"/>
      <p:bldP spid="122" grpId="1"/>
      <p:bldP spid="138" grpId="0" animBg="1"/>
      <p:bldP spid="138" grpId="1" animBg="1"/>
      <p:bldP spid="139" grpId="0" animBg="1"/>
      <p:bldP spid="139" grpId="1" animBg="1"/>
      <p:bldP spid="140" grpId="0"/>
      <p:bldP spid="140" grpId="1"/>
      <p:bldP spid="141" grpId="0" animBg="1"/>
      <p:bldP spid="141" grpId="1" animBg="1"/>
      <p:bldP spid="142" grpId="0" animBg="1"/>
      <p:bldP spid="142" grpId="1" animBg="1"/>
      <p:bldP spid="143" grpId="0"/>
      <p:bldP spid="143" grpId="1"/>
      <p:bldP spid="144" grpId="0" animBg="1"/>
      <p:bldP spid="144" grpId="1" animBg="1"/>
      <p:bldP spid="145" grpId="0"/>
      <p:bldP spid="145" grpId="1"/>
      <p:bldP spid="146" grpId="0"/>
      <p:bldP spid="146" grpId="1"/>
      <p:bldP spid="146" grpId="2"/>
      <p:bldP spid="147" grpId="0" animBg="1"/>
      <p:bldP spid="147" grpId="1" animBg="1"/>
      <p:bldP spid="148" grpId="0"/>
      <p:bldP spid="148" grpId="1"/>
      <p:bldP spid="149" grpId="0"/>
      <p:bldP spid="149" grpId="1"/>
      <p:bldP spid="165" grpId="0" animBg="1"/>
      <p:bldP spid="165" grpId="1" animBg="1"/>
      <p:bldP spid="166" grpId="0" animBg="1"/>
      <p:bldP spid="166" grpId="1" animBg="1"/>
      <p:bldP spid="167" grpId="0" animBg="1"/>
      <p:bldP spid="167" grpId="1" animBg="1"/>
      <p:bldP spid="168" grpId="0" animBg="1"/>
      <p:bldP spid="168" grpId="1" animBg="1"/>
      <p:bldP spid="175" grpId="0" animBg="1"/>
      <p:bldP spid="175" grpId="1" animBg="1"/>
      <p:bldP spid="24" grpId="0" animBg="1"/>
      <p:bldP spid="2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30"/>
          <p:cNvSpPr>
            <a:spLocks noChangeArrowheads="1"/>
          </p:cNvSpPr>
          <p:nvPr/>
        </p:nvSpPr>
        <p:spPr bwMode="auto">
          <a:xfrm>
            <a:off x="964264" y="4058754"/>
            <a:ext cx="1747783" cy="36919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261397" y="1789473"/>
            <a:ext cx="365760" cy="274320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943413" y="1789473"/>
            <a:ext cx="365760" cy="274320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791020" y="1814873"/>
            <a:ext cx="365760" cy="274320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571429" y="1789473"/>
            <a:ext cx="365760" cy="274320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1986198" y="2575243"/>
            <a:ext cx="749457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1873412" y="1751690"/>
            <a:ext cx="2405889" cy="338554"/>
            <a:chOff x="1319582" y="5924550"/>
            <a:chExt cx="2405889" cy="338554"/>
          </a:xfrm>
        </p:grpSpPr>
        <p:sp>
          <p:nvSpPr>
            <p:cNvPr id="17" name="TextBox 16"/>
            <p:cNvSpPr txBox="1"/>
            <p:nvPr/>
          </p:nvSpPr>
          <p:spPr>
            <a:xfrm>
              <a:off x="2387396" y="5924550"/>
              <a:ext cx="30809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prstClr val="black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704803" y="592455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prstClr val="black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000203" y="592455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prstClr val="black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319582" y="5924550"/>
              <a:ext cx="2503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dirty="0">
                <a:solidFill>
                  <a:prstClr val="black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155590" y="5924550"/>
              <a:ext cx="2503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dirty="0">
                <a:solidFill>
                  <a:prstClr val="black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601856" y="5924550"/>
              <a:ext cx="2503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dirty="0">
                <a:solidFill>
                  <a:prstClr val="black"/>
                </a:solidFill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374790" y="5924550"/>
              <a:ext cx="2503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dirty="0">
                <a:solidFill>
                  <a:prstClr val="black"/>
                </a:solidFill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403208" y="5924550"/>
              <a:ext cx="40107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prstClr val="black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aseline="-25000" dirty="0" smtClean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936608" y="5924550"/>
              <a:ext cx="40107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prstClr val="black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aseline="-25000" dirty="0" smtClean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697807" y="5924550"/>
              <a:ext cx="39786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prstClr val="black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aseline="-25000" dirty="0" smtClean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155007" y="5924550"/>
              <a:ext cx="39786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prstClr val="black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aseline="-25000" dirty="0" smtClean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2228631" y="5998905"/>
              <a:ext cx="277640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aseline="30000" dirty="0" smtClean="0">
                  <a:solidFill>
                    <a:prstClr val="black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aseline="300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3447831" y="5998905"/>
              <a:ext cx="277640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aseline="30000" dirty="0" smtClean="0">
                  <a:solidFill>
                    <a:prstClr val="black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aseline="300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30" name="Rectangle 9"/>
          <p:cNvSpPr>
            <a:spLocks noChangeArrowheads="1"/>
          </p:cNvSpPr>
          <p:nvPr/>
        </p:nvSpPr>
        <p:spPr bwMode="auto">
          <a:xfrm>
            <a:off x="916905" y="1760633"/>
            <a:ext cx="647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AP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31" name="Rectangle 9"/>
          <p:cNvSpPr>
            <a:spLocks noChangeArrowheads="1"/>
          </p:cNvSpPr>
          <p:nvPr/>
        </p:nvSpPr>
        <p:spPr bwMode="auto">
          <a:xfrm>
            <a:off x="1374105" y="1760633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775774" y="2205911"/>
            <a:ext cx="3080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>
                <a:solidFill>
                  <a:prstClr val="black"/>
                </a:solidFill>
                <a:latin typeface="Bookman Old Style" pitchFamily="18" charset="0"/>
              </a:rPr>
              <a:t>+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180617" y="2208713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 smtClean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endParaRPr lang="en-IN" sz="160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73927" y="2208713"/>
            <a:ext cx="2455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[</a:t>
            </a:r>
            <a:endParaRPr lang="en-IN" sz="1600" dirty="0">
              <a:solidFill>
                <a:prstClr val="black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2529904" y="2208713"/>
            <a:ext cx="3353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]</a:t>
            </a:r>
            <a:r>
              <a:rPr lang="en-US" sz="1600" baseline="30000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aseline="30000" dirty="0">
              <a:solidFill>
                <a:prstClr val="black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984805" y="2208713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4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382236" y="2208713"/>
            <a:ext cx="2607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7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40" name="Rectangle 9"/>
          <p:cNvSpPr>
            <a:spLocks noChangeArrowheads="1"/>
          </p:cNvSpPr>
          <p:nvPr/>
        </p:nvSpPr>
        <p:spPr bwMode="auto">
          <a:xfrm>
            <a:off x="1374105" y="2222985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714818" y="2668263"/>
            <a:ext cx="3080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>
                <a:solidFill>
                  <a:prstClr val="black"/>
                </a:solidFill>
                <a:latin typeface="Bookman Old Style" pitchFamily="18" charset="0"/>
              </a:rPr>
              <a:t>+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157757" y="2671065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>
                <a:solidFill>
                  <a:prstClr val="black"/>
                </a:solidFill>
                <a:latin typeface="Bookman Old Style" pitchFamily="18" charset="0"/>
              </a:rPr>
              <a:t>–</a:t>
            </a:r>
          </a:p>
        </p:txBody>
      </p:sp>
      <p:sp>
        <p:nvSpPr>
          <p:cNvPr id="43" name="Rectangle 42"/>
          <p:cNvSpPr/>
          <p:nvPr/>
        </p:nvSpPr>
        <p:spPr>
          <a:xfrm>
            <a:off x="1881428" y="2671065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</a:t>
            </a:r>
            <a:r>
              <a:rPr lang="en-IN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4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2315205" y="2671065"/>
            <a:ext cx="57528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7)</a:t>
            </a:r>
            <a:r>
              <a:rPr lang="en-IN" sz="1600" baseline="300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2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46" name="Rectangle 9"/>
          <p:cNvSpPr>
            <a:spLocks noChangeArrowheads="1"/>
          </p:cNvSpPr>
          <p:nvPr/>
        </p:nvSpPr>
        <p:spPr bwMode="auto">
          <a:xfrm>
            <a:off x="1374105" y="2685337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2452228" y="3130615"/>
            <a:ext cx="3080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>
                <a:solidFill>
                  <a:prstClr val="black"/>
                </a:solidFill>
                <a:latin typeface="Bookman Old Style" pitchFamily="18" charset="0"/>
              </a:rPr>
              <a:t>+</a:t>
            </a:r>
          </a:p>
        </p:txBody>
      </p:sp>
      <p:sp>
        <p:nvSpPr>
          <p:cNvPr id="48" name="Rectangle 47"/>
          <p:cNvSpPr/>
          <p:nvPr/>
        </p:nvSpPr>
        <p:spPr>
          <a:xfrm>
            <a:off x="1897458" y="3133417"/>
            <a:ext cx="64472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</a:t>
            </a:r>
            <a:r>
              <a:rPr lang="en-IN" sz="1600" dirty="0" smtClean="0">
                <a:solidFill>
                  <a:prstClr val="black"/>
                </a:solidFill>
                <a:latin typeface="Bookman Old Style" pitchFamily="18" charset="0"/>
              </a:rPr>
              <a:t>–3</a:t>
            </a:r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)</a:t>
            </a:r>
            <a:r>
              <a:rPr lang="en-US" sz="1600" baseline="300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0" name="Rectangle 9"/>
          <p:cNvSpPr>
            <a:spLocks noChangeArrowheads="1"/>
          </p:cNvSpPr>
          <p:nvPr/>
        </p:nvSpPr>
        <p:spPr bwMode="auto">
          <a:xfrm>
            <a:off x="1374105" y="3147689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515648" y="3133417"/>
            <a:ext cx="9359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</a:t>
            </a: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4</a:t>
            </a:r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)</a:t>
            </a:r>
            <a:r>
              <a:rPr lang="en-US" sz="1600" baseline="300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865808" y="3596230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9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4" name="Rectangle 9"/>
          <p:cNvSpPr>
            <a:spLocks noChangeArrowheads="1"/>
          </p:cNvSpPr>
          <p:nvPr/>
        </p:nvSpPr>
        <p:spPr bwMode="auto">
          <a:xfrm>
            <a:off x="1374105" y="3610502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093606" y="3596230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301755" y="3596230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16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3231885" y="3596230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25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9" name="Rectangle 9"/>
          <p:cNvSpPr>
            <a:spLocks noChangeArrowheads="1"/>
          </p:cNvSpPr>
          <p:nvPr/>
        </p:nvSpPr>
        <p:spPr bwMode="auto">
          <a:xfrm>
            <a:off x="2784055" y="3596230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60" name="Rectangle 9"/>
          <p:cNvSpPr>
            <a:spLocks noChangeArrowheads="1"/>
          </p:cNvSpPr>
          <p:nvPr/>
        </p:nvSpPr>
        <p:spPr bwMode="auto">
          <a:xfrm>
            <a:off x="916905" y="4074412"/>
            <a:ext cx="647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smtClean="0">
                <a:solidFill>
                  <a:prstClr val="black"/>
                </a:solidFill>
                <a:latin typeface="Bookman Old Style" pitchFamily="18" charset="0"/>
              </a:rPr>
              <a:t>AP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61" name="Rectangle 9"/>
          <p:cNvSpPr>
            <a:spLocks noChangeArrowheads="1"/>
          </p:cNvSpPr>
          <p:nvPr/>
        </p:nvSpPr>
        <p:spPr bwMode="auto">
          <a:xfrm>
            <a:off x="574005" y="4074412"/>
            <a:ext cx="4191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nn-NO" sz="1600" kern="0" dirty="0">
              <a:solidFill>
                <a:prstClr val="black"/>
              </a:solidFill>
              <a:latin typeface="Symbol" panose="05050102010706020507" pitchFamily="18" charset="2"/>
            </a:endParaRPr>
          </a:p>
        </p:txBody>
      </p:sp>
      <p:sp>
        <p:nvSpPr>
          <p:cNvPr id="62" name="Rectangle 9"/>
          <p:cNvSpPr>
            <a:spLocks noChangeArrowheads="1"/>
          </p:cNvSpPr>
          <p:nvPr/>
        </p:nvSpPr>
        <p:spPr bwMode="auto">
          <a:xfrm>
            <a:off x="1364580" y="4074412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cxnSp>
        <p:nvCxnSpPr>
          <p:cNvPr id="63" name="Straight Connector 62"/>
          <p:cNvCxnSpPr/>
          <p:nvPr/>
        </p:nvCxnSpPr>
        <p:spPr>
          <a:xfrm>
            <a:off x="3106439" y="2575243"/>
            <a:ext cx="997527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3319429" y="2208713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 smtClean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endParaRPr lang="en-IN" sz="160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2998696" y="2208713"/>
            <a:ext cx="2455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[</a:t>
            </a:r>
            <a:endParaRPr lang="en-IN" sz="1600" dirty="0">
              <a:solidFill>
                <a:prstClr val="black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3924736" y="2208713"/>
            <a:ext cx="3353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]</a:t>
            </a:r>
            <a:r>
              <a:rPr lang="en-US" sz="1600" baseline="30000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aseline="30000" dirty="0">
              <a:solidFill>
                <a:prstClr val="black"/>
              </a:solidFill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3109574" y="2208713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1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3442280" y="2208713"/>
            <a:ext cx="69508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(–3)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3230494" y="2671065"/>
            <a:ext cx="3080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>
                <a:solidFill>
                  <a:prstClr val="black"/>
                </a:solidFill>
                <a:latin typeface="Bookman Old Style" pitchFamily="18" charset="0"/>
              </a:rPr>
              <a:t>+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948228" y="2671065"/>
            <a:ext cx="38664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</a:t>
            </a:r>
            <a:r>
              <a:rPr lang="en-IN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1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3402929" y="2671065"/>
            <a:ext cx="61480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3)</a:t>
            </a:r>
            <a:r>
              <a:rPr lang="en-IN" sz="1600" baseline="300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2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2" name="Rectangle 9"/>
          <p:cNvSpPr>
            <a:spLocks noChangeArrowheads="1"/>
          </p:cNvSpPr>
          <p:nvPr/>
        </p:nvSpPr>
        <p:spPr bwMode="auto">
          <a:xfrm>
            <a:off x="1696034" y="4074412"/>
            <a:ext cx="109313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5 units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cxnSp>
        <p:nvCxnSpPr>
          <p:cNvPr id="75" name="Straight Connector 74"/>
          <p:cNvCxnSpPr/>
          <p:nvPr/>
        </p:nvCxnSpPr>
        <p:spPr>
          <a:xfrm>
            <a:off x="1997472" y="3000914"/>
            <a:ext cx="72134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3150229" y="3000914"/>
            <a:ext cx="619386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1951557" y="3905607"/>
            <a:ext cx="681325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Freeform 148"/>
          <p:cNvSpPr/>
          <p:nvPr/>
        </p:nvSpPr>
        <p:spPr bwMode="auto">
          <a:xfrm>
            <a:off x="1770548" y="1800132"/>
            <a:ext cx="2451098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063748"/>
              <a:gd name="connsiteY0" fmla="*/ 171451 h 259557"/>
              <a:gd name="connsiteX1" fmla="*/ 40481 w 2063748"/>
              <a:gd name="connsiteY1" fmla="*/ 154782 h 259557"/>
              <a:gd name="connsiteX2" fmla="*/ 80962 w 2063748"/>
              <a:gd name="connsiteY2" fmla="*/ 259557 h 259557"/>
              <a:gd name="connsiteX3" fmla="*/ 150018 w 2063748"/>
              <a:gd name="connsiteY3" fmla="*/ 1 h 259557"/>
              <a:gd name="connsiteX4" fmla="*/ 2063748 w 2063748"/>
              <a:gd name="connsiteY4" fmla="*/ 0 h 259557"/>
              <a:gd name="connsiteX0" fmla="*/ 0 w 2451098"/>
              <a:gd name="connsiteY0" fmla="*/ 171451 h 259557"/>
              <a:gd name="connsiteX1" fmla="*/ 40481 w 2451098"/>
              <a:gd name="connsiteY1" fmla="*/ 154782 h 259557"/>
              <a:gd name="connsiteX2" fmla="*/ 80962 w 2451098"/>
              <a:gd name="connsiteY2" fmla="*/ 259557 h 259557"/>
              <a:gd name="connsiteX3" fmla="*/ 150018 w 2451098"/>
              <a:gd name="connsiteY3" fmla="*/ 1 h 259557"/>
              <a:gd name="connsiteX4" fmla="*/ 2451098 w 2451098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51098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2451098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50" name="Freeform 149"/>
          <p:cNvSpPr/>
          <p:nvPr/>
        </p:nvSpPr>
        <p:spPr bwMode="auto">
          <a:xfrm>
            <a:off x="1770548" y="2261694"/>
            <a:ext cx="2451098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063748"/>
              <a:gd name="connsiteY0" fmla="*/ 171451 h 259557"/>
              <a:gd name="connsiteX1" fmla="*/ 40481 w 2063748"/>
              <a:gd name="connsiteY1" fmla="*/ 154782 h 259557"/>
              <a:gd name="connsiteX2" fmla="*/ 80962 w 2063748"/>
              <a:gd name="connsiteY2" fmla="*/ 259557 h 259557"/>
              <a:gd name="connsiteX3" fmla="*/ 150018 w 2063748"/>
              <a:gd name="connsiteY3" fmla="*/ 1 h 259557"/>
              <a:gd name="connsiteX4" fmla="*/ 2063748 w 2063748"/>
              <a:gd name="connsiteY4" fmla="*/ 0 h 259557"/>
              <a:gd name="connsiteX0" fmla="*/ 0 w 2451098"/>
              <a:gd name="connsiteY0" fmla="*/ 171451 h 259557"/>
              <a:gd name="connsiteX1" fmla="*/ 40481 w 2451098"/>
              <a:gd name="connsiteY1" fmla="*/ 154782 h 259557"/>
              <a:gd name="connsiteX2" fmla="*/ 80962 w 2451098"/>
              <a:gd name="connsiteY2" fmla="*/ 259557 h 259557"/>
              <a:gd name="connsiteX3" fmla="*/ 150018 w 2451098"/>
              <a:gd name="connsiteY3" fmla="*/ 1 h 259557"/>
              <a:gd name="connsiteX4" fmla="*/ 2451098 w 2451098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51098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2451098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51" name="Freeform 150"/>
          <p:cNvSpPr/>
          <p:nvPr/>
        </p:nvSpPr>
        <p:spPr bwMode="auto">
          <a:xfrm>
            <a:off x="1770548" y="2713562"/>
            <a:ext cx="2178048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063748"/>
              <a:gd name="connsiteY0" fmla="*/ 171451 h 259557"/>
              <a:gd name="connsiteX1" fmla="*/ 40481 w 2063748"/>
              <a:gd name="connsiteY1" fmla="*/ 154782 h 259557"/>
              <a:gd name="connsiteX2" fmla="*/ 80962 w 2063748"/>
              <a:gd name="connsiteY2" fmla="*/ 259557 h 259557"/>
              <a:gd name="connsiteX3" fmla="*/ 150018 w 2063748"/>
              <a:gd name="connsiteY3" fmla="*/ 1 h 259557"/>
              <a:gd name="connsiteX4" fmla="*/ 2063748 w 2063748"/>
              <a:gd name="connsiteY4" fmla="*/ 0 h 259557"/>
              <a:gd name="connsiteX0" fmla="*/ 0 w 2451098"/>
              <a:gd name="connsiteY0" fmla="*/ 171451 h 259557"/>
              <a:gd name="connsiteX1" fmla="*/ 40481 w 2451098"/>
              <a:gd name="connsiteY1" fmla="*/ 154782 h 259557"/>
              <a:gd name="connsiteX2" fmla="*/ 80962 w 2451098"/>
              <a:gd name="connsiteY2" fmla="*/ 259557 h 259557"/>
              <a:gd name="connsiteX3" fmla="*/ 150018 w 2451098"/>
              <a:gd name="connsiteY3" fmla="*/ 1 h 259557"/>
              <a:gd name="connsiteX4" fmla="*/ 2451098 w 2451098"/>
              <a:gd name="connsiteY4" fmla="*/ 0 h 259557"/>
              <a:gd name="connsiteX0" fmla="*/ 0 w 2178048"/>
              <a:gd name="connsiteY0" fmla="*/ 171451 h 259557"/>
              <a:gd name="connsiteX1" fmla="*/ 40481 w 2178048"/>
              <a:gd name="connsiteY1" fmla="*/ 154782 h 259557"/>
              <a:gd name="connsiteX2" fmla="*/ 80962 w 2178048"/>
              <a:gd name="connsiteY2" fmla="*/ 259557 h 259557"/>
              <a:gd name="connsiteX3" fmla="*/ 150018 w 2178048"/>
              <a:gd name="connsiteY3" fmla="*/ 1 h 259557"/>
              <a:gd name="connsiteX4" fmla="*/ 2178048 w 2178048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8048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2178048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52" name="Freeform 151"/>
          <p:cNvSpPr/>
          <p:nvPr/>
        </p:nvSpPr>
        <p:spPr bwMode="auto">
          <a:xfrm>
            <a:off x="1770548" y="3183819"/>
            <a:ext cx="1449386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063748"/>
              <a:gd name="connsiteY0" fmla="*/ 171451 h 259557"/>
              <a:gd name="connsiteX1" fmla="*/ 40481 w 2063748"/>
              <a:gd name="connsiteY1" fmla="*/ 154782 h 259557"/>
              <a:gd name="connsiteX2" fmla="*/ 80962 w 2063748"/>
              <a:gd name="connsiteY2" fmla="*/ 259557 h 259557"/>
              <a:gd name="connsiteX3" fmla="*/ 150018 w 2063748"/>
              <a:gd name="connsiteY3" fmla="*/ 1 h 259557"/>
              <a:gd name="connsiteX4" fmla="*/ 2063748 w 2063748"/>
              <a:gd name="connsiteY4" fmla="*/ 0 h 259557"/>
              <a:gd name="connsiteX0" fmla="*/ 0 w 2451098"/>
              <a:gd name="connsiteY0" fmla="*/ 171451 h 259557"/>
              <a:gd name="connsiteX1" fmla="*/ 40481 w 2451098"/>
              <a:gd name="connsiteY1" fmla="*/ 154782 h 259557"/>
              <a:gd name="connsiteX2" fmla="*/ 80962 w 2451098"/>
              <a:gd name="connsiteY2" fmla="*/ 259557 h 259557"/>
              <a:gd name="connsiteX3" fmla="*/ 150018 w 2451098"/>
              <a:gd name="connsiteY3" fmla="*/ 1 h 259557"/>
              <a:gd name="connsiteX4" fmla="*/ 2451098 w 2451098"/>
              <a:gd name="connsiteY4" fmla="*/ 0 h 259557"/>
              <a:gd name="connsiteX0" fmla="*/ 0 w 2178048"/>
              <a:gd name="connsiteY0" fmla="*/ 171451 h 259557"/>
              <a:gd name="connsiteX1" fmla="*/ 40481 w 2178048"/>
              <a:gd name="connsiteY1" fmla="*/ 154782 h 259557"/>
              <a:gd name="connsiteX2" fmla="*/ 80962 w 2178048"/>
              <a:gd name="connsiteY2" fmla="*/ 259557 h 259557"/>
              <a:gd name="connsiteX3" fmla="*/ 150018 w 2178048"/>
              <a:gd name="connsiteY3" fmla="*/ 1 h 259557"/>
              <a:gd name="connsiteX4" fmla="*/ 2178048 w 2178048"/>
              <a:gd name="connsiteY4" fmla="*/ 0 h 259557"/>
              <a:gd name="connsiteX0" fmla="*/ 0 w 1449386"/>
              <a:gd name="connsiteY0" fmla="*/ 171451 h 259557"/>
              <a:gd name="connsiteX1" fmla="*/ 40481 w 1449386"/>
              <a:gd name="connsiteY1" fmla="*/ 154782 h 259557"/>
              <a:gd name="connsiteX2" fmla="*/ 80962 w 1449386"/>
              <a:gd name="connsiteY2" fmla="*/ 259557 h 259557"/>
              <a:gd name="connsiteX3" fmla="*/ 150018 w 1449386"/>
              <a:gd name="connsiteY3" fmla="*/ 1 h 259557"/>
              <a:gd name="connsiteX4" fmla="*/ 1449386 w 1449386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9386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1449386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53" name="Freeform 152"/>
          <p:cNvSpPr/>
          <p:nvPr/>
        </p:nvSpPr>
        <p:spPr bwMode="auto">
          <a:xfrm>
            <a:off x="1770548" y="3637668"/>
            <a:ext cx="937418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063748"/>
              <a:gd name="connsiteY0" fmla="*/ 171451 h 259557"/>
              <a:gd name="connsiteX1" fmla="*/ 40481 w 2063748"/>
              <a:gd name="connsiteY1" fmla="*/ 154782 h 259557"/>
              <a:gd name="connsiteX2" fmla="*/ 80962 w 2063748"/>
              <a:gd name="connsiteY2" fmla="*/ 259557 h 259557"/>
              <a:gd name="connsiteX3" fmla="*/ 150018 w 2063748"/>
              <a:gd name="connsiteY3" fmla="*/ 1 h 259557"/>
              <a:gd name="connsiteX4" fmla="*/ 2063748 w 2063748"/>
              <a:gd name="connsiteY4" fmla="*/ 0 h 259557"/>
              <a:gd name="connsiteX0" fmla="*/ 0 w 2451098"/>
              <a:gd name="connsiteY0" fmla="*/ 171451 h 259557"/>
              <a:gd name="connsiteX1" fmla="*/ 40481 w 2451098"/>
              <a:gd name="connsiteY1" fmla="*/ 154782 h 259557"/>
              <a:gd name="connsiteX2" fmla="*/ 80962 w 2451098"/>
              <a:gd name="connsiteY2" fmla="*/ 259557 h 259557"/>
              <a:gd name="connsiteX3" fmla="*/ 150018 w 2451098"/>
              <a:gd name="connsiteY3" fmla="*/ 1 h 259557"/>
              <a:gd name="connsiteX4" fmla="*/ 2451098 w 2451098"/>
              <a:gd name="connsiteY4" fmla="*/ 0 h 259557"/>
              <a:gd name="connsiteX0" fmla="*/ 0 w 2178048"/>
              <a:gd name="connsiteY0" fmla="*/ 171451 h 259557"/>
              <a:gd name="connsiteX1" fmla="*/ 40481 w 2178048"/>
              <a:gd name="connsiteY1" fmla="*/ 154782 h 259557"/>
              <a:gd name="connsiteX2" fmla="*/ 80962 w 2178048"/>
              <a:gd name="connsiteY2" fmla="*/ 259557 h 259557"/>
              <a:gd name="connsiteX3" fmla="*/ 150018 w 2178048"/>
              <a:gd name="connsiteY3" fmla="*/ 1 h 259557"/>
              <a:gd name="connsiteX4" fmla="*/ 2178048 w 2178048"/>
              <a:gd name="connsiteY4" fmla="*/ 0 h 259557"/>
              <a:gd name="connsiteX0" fmla="*/ 0 w 1449386"/>
              <a:gd name="connsiteY0" fmla="*/ 171451 h 259557"/>
              <a:gd name="connsiteX1" fmla="*/ 40481 w 1449386"/>
              <a:gd name="connsiteY1" fmla="*/ 154782 h 259557"/>
              <a:gd name="connsiteX2" fmla="*/ 80962 w 1449386"/>
              <a:gd name="connsiteY2" fmla="*/ 259557 h 259557"/>
              <a:gd name="connsiteX3" fmla="*/ 150018 w 1449386"/>
              <a:gd name="connsiteY3" fmla="*/ 1 h 259557"/>
              <a:gd name="connsiteX4" fmla="*/ 1449386 w 1449386"/>
              <a:gd name="connsiteY4" fmla="*/ 0 h 259557"/>
              <a:gd name="connsiteX0" fmla="*/ 0 w 937418"/>
              <a:gd name="connsiteY0" fmla="*/ 171451 h 259557"/>
              <a:gd name="connsiteX1" fmla="*/ 40481 w 937418"/>
              <a:gd name="connsiteY1" fmla="*/ 154782 h 259557"/>
              <a:gd name="connsiteX2" fmla="*/ 80962 w 937418"/>
              <a:gd name="connsiteY2" fmla="*/ 259557 h 259557"/>
              <a:gd name="connsiteX3" fmla="*/ 150018 w 937418"/>
              <a:gd name="connsiteY3" fmla="*/ 1 h 259557"/>
              <a:gd name="connsiteX4" fmla="*/ 937418 w 937418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7418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937418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54" name="Freeform 153"/>
          <p:cNvSpPr/>
          <p:nvPr/>
        </p:nvSpPr>
        <p:spPr bwMode="auto">
          <a:xfrm>
            <a:off x="3136449" y="3637668"/>
            <a:ext cx="511175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063748"/>
              <a:gd name="connsiteY0" fmla="*/ 171451 h 259557"/>
              <a:gd name="connsiteX1" fmla="*/ 40481 w 2063748"/>
              <a:gd name="connsiteY1" fmla="*/ 154782 h 259557"/>
              <a:gd name="connsiteX2" fmla="*/ 80962 w 2063748"/>
              <a:gd name="connsiteY2" fmla="*/ 259557 h 259557"/>
              <a:gd name="connsiteX3" fmla="*/ 150018 w 2063748"/>
              <a:gd name="connsiteY3" fmla="*/ 1 h 259557"/>
              <a:gd name="connsiteX4" fmla="*/ 2063748 w 2063748"/>
              <a:gd name="connsiteY4" fmla="*/ 0 h 259557"/>
              <a:gd name="connsiteX0" fmla="*/ 0 w 2451098"/>
              <a:gd name="connsiteY0" fmla="*/ 171451 h 259557"/>
              <a:gd name="connsiteX1" fmla="*/ 40481 w 2451098"/>
              <a:gd name="connsiteY1" fmla="*/ 154782 h 259557"/>
              <a:gd name="connsiteX2" fmla="*/ 80962 w 2451098"/>
              <a:gd name="connsiteY2" fmla="*/ 259557 h 259557"/>
              <a:gd name="connsiteX3" fmla="*/ 150018 w 2451098"/>
              <a:gd name="connsiteY3" fmla="*/ 1 h 259557"/>
              <a:gd name="connsiteX4" fmla="*/ 2451098 w 2451098"/>
              <a:gd name="connsiteY4" fmla="*/ 0 h 259557"/>
              <a:gd name="connsiteX0" fmla="*/ 0 w 2178048"/>
              <a:gd name="connsiteY0" fmla="*/ 171451 h 259557"/>
              <a:gd name="connsiteX1" fmla="*/ 40481 w 2178048"/>
              <a:gd name="connsiteY1" fmla="*/ 154782 h 259557"/>
              <a:gd name="connsiteX2" fmla="*/ 80962 w 2178048"/>
              <a:gd name="connsiteY2" fmla="*/ 259557 h 259557"/>
              <a:gd name="connsiteX3" fmla="*/ 150018 w 2178048"/>
              <a:gd name="connsiteY3" fmla="*/ 1 h 259557"/>
              <a:gd name="connsiteX4" fmla="*/ 2178048 w 2178048"/>
              <a:gd name="connsiteY4" fmla="*/ 0 h 259557"/>
              <a:gd name="connsiteX0" fmla="*/ 0 w 1449386"/>
              <a:gd name="connsiteY0" fmla="*/ 171451 h 259557"/>
              <a:gd name="connsiteX1" fmla="*/ 40481 w 1449386"/>
              <a:gd name="connsiteY1" fmla="*/ 154782 h 259557"/>
              <a:gd name="connsiteX2" fmla="*/ 80962 w 1449386"/>
              <a:gd name="connsiteY2" fmla="*/ 259557 h 259557"/>
              <a:gd name="connsiteX3" fmla="*/ 150018 w 1449386"/>
              <a:gd name="connsiteY3" fmla="*/ 1 h 259557"/>
              <a:gd name="connsiteX4" fmla="*/ 1449386 w 1449386"/>
              <a:gd name="connsiteY4" fmla="*/ 0 h 259557"/>
              <a:gd name="connsiteX0" fmla="*/ 0 w 937418"/>
              <a:gd name="connsiteY0" fmla="*/ 171451 h 259557"/>
              <a:gd name="connsiteX1" fmla="*/ 40481 w 937418"/>
              <a:gd name="connsiteY1" fmla="*/ 154782 h 259557"/>
              <a:gd name="connsiteX2" fmla="*/ 80962 w 937418"/>
              <a:gd name="connsiteY2" fmla="*/ 259557 h 259557"/>
              <a:gd name="connsiteX3" fmla="*/ 150018 w 937418"/>
              <a:gd name="connsiteY3" fmla="*/ 1 h 259557"/>
              <a:gd name="connsiteX4" fmla="*/ 937418 w 937418"/>
              <a:gd name="connsiteY4" fmla="*/ 0 h 259557"/>
              <a:gd name="connsiteX0" fmla="*/ 0 w 511175"/>
              <a:gd name="connsiteY0" fmla="*/ 171451 h 259557"/>
              <a:gd name="connsiteX1" fmla="*/ 40481 w 511175"/>
              <a:gd name="connsiteY1" fmla="*/ 154782 h 259557"/>
              <a:gd name="connsiteX2" fmla="*/ 80962 w 511175"/>
              <a:gd name="connsiteY2" fmla="*/ 259557 h 259557"/>
              <a:gd name="connsiteX3" fmla="*/ 150018 w 511175"/>
              <a:gd name="connsiteY3" fmla="*/ 1 h 259557"/>
              <a:gd name="connsiteX4" fmla="*/ 511175 w 511175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1175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511175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879030" y="507722"/>
            <a:ext cx="4040577" cy="277307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47" name="Rectangle 4"/>
          <p:cNvSpPr>
            <a:spLocks noChangeArrowheads="1"/>
          </p:cNvSpPr>
          <p:nvPr/>
        </p:nvSpPr>
        <p:spPr bwMode="auto">
          <a:xfrm>
            <a:off x="422438" y="473018"/>
            <a:ext cx="729615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Q.   Find 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the lengths of the medians of  </a:t>
            </a:r>
            <a:r>
              <a:rPr lang="en-US" sz="1600" kern="0" spc="-90" dirty="0" smtClean="0">
                <a:solidFill>
                  <a:srgbClr val="0000FF"/>
                </a:solidFill>
                <a:latin typeface="Symbol" panose="05050102010706020507" pitchFamily="18" charset="2"/>
              </a:rPr>
              <a:t>D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ABC  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whose vertices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are </a:t>
            </a:r>
          </a:p>
          <a:p>
            <a:pPr marL="339725" indent="-339725" algn="just">
              <a:defRPr/>
            </a:pP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	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 (7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, -3), 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B (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5, 3)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and C (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3,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–1).</a:t>
            </a:r>
            <a:endParaRPr lang="en-US" sz="1600" b="0" kern="0" dirty="0" smtClean="0">
              <a:solidFill>
                <a:srgbClr val="0000FF"/>
              </a:solidFill>
              <a:latin typeface="Bookman Old Style" pitchFamily="18" charset="0"/>
            </a:endParaRPr>
          </a:p>
        </p:txBody>
      </p:sp>
      <p:sp>
        <p:nvSpPr>
          <p:cNvPr id="148" name="Rectangle 4"/>
          <p:cNvSpPr>
            <a:spLocks noChangeArrowheads="1"/>
          </p:cNvSpPr>
          <p:nvPr/>
        </p:nvSpPr>
        <p:spPr bwMode="auto">
          <a:xfrm>
            <a:off x="431963" y="1119518"/>
            <a:ext cx="68222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Sol.</a:t>
            </a:r>
            <a:endParaRPr lang="en-US" sz="160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2168729" y="1136075"/>
            <a:ext cx="816031" cy="276606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1118676" y="1133845"/>
            <a:ext cx="987397" cy="276606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1038686" y="1091264"/>
            <a:ext cx="3810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A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347937" y="1091264"/>
            <a:ext cx="83227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(7, –3)</a:t>
            </a:r>
          </a:p>
        </p:txBody>
      </p:sp>
      <p:sp>
        <p:nvSpPr>
          <p:cNvPr id="13" name="Rectangle 9"/>
          <p:cNvSpPr>
            <a:spLocks noChangeArrowheads="1"/>
          </p:cNvSpPr>
          <p:nvPr/>
        </p:nvSpPr>
        <p:spPr bwMode="auto">
          <a:xfrm>
            <a:off x="2075747" y="1091264"/>
            <a:ext cx="3810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P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2315088" y="1091264"/>
            <a:ext cx="72968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(4, 1)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55565" y="1431520"/>
            <a:ext cx="24032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u="sng" kern="0" dirty="0">
                <a:solidFill>
                  <a:srgbClr val="FF0000"/>
                </a:solidFill>
                <a:latin typeface="Bookman Old Style" pitchFamily="18" charset="0"/>
              </a:rPr>
              <a:t>By distance formula,</a:t>
            </a:r>
            <a:endParaRPr lang="en-US" sz="1600" u="sng" dirty="0">
              <a:solidFill>
                <a:srgbClr val="FF0000"/>
              </a:solidFill>
            </a:endParaRPr>
          </a:p>
        </p:txBody>
      </p:sp>
      <p:grpSp>
        <p:nvGrpSpPr>
          <p:cNvPr id="79" name="Group 78"/>
          <p:cNvGrpSpPr/>
          <p:nvPr/>
        </p:nvGrpSpPr>
        <p:grpSpPr>
          <a:xfrm>
            <a:off x="5093399" y="902002"/>
            <a:ext cx="3562708" cy="2171545"/>
            <a:chOff x="5127284" y="994791"/>
            <a:chExt cx="3562708" cy="2171545"/>
          </a:xfrm>
        </p:grpSpPr>
        <p:sp>
          <p:nvSpPr>
            <p:cNvPr id="80" name="AutoShape 5"/>
            <p:cNvSpPr>
              <a:spLocks noChangeArrowheads="1"/>
            </p:cNvSpPr>
            <p:nvPr/>
          </p:nvSpPr>
          <p:spPr bwMode="auto">
            <a:xfrm rot="6300000">
              <a:off x="6401801" y="968803"/>
              <a:ext cx="1352394" cy="2716148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Line 25"/>
            <p:cNvSpPr>
              <a:spLocks noChangeShapeType="1"/>
            </p:cNvSpPr>
            <p:nvPr/>
          </p:nvSpPr>
          <p:spPr bwMode="auto">
            <a:xfrm>
              <a:off x="5931825" y="1333345"/>
              <a:ext cx="1089242" cy="1342608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Line 25"/>
            <p:cNvSpPr>
              <a:spLocks noChangeShapeType="1"/>
            </p:cNvSpPr>
            <p:nvPr/>
          </p:nvSpPr>
          <p:spPr bwMode="auto">
            <a:xfrm>
              <a:off x="5772358" y="1931878"/>
              <a:ext cx="2576309" cy="735124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Line 25"/>
            <p:cNvSpPr>
              <a:spLocks noChangeShapeType="1"/>
            </p:cNvSpPr>
            <p:nvPr/>
          </p:nvSpPr>
          <p:spPr bwMode="auto">
            <a:xfrm flipH="1">
              <a:off x="5591186" y="1952624"/>
              <a:ext cx="1447800" cy="65913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Text Box 25"/>
            <p:cNvSpPr txBox="1">
              <a:spLocks noChangeArrowheads="1"/>
            </p:cNvSpPr>
            <p:nvPr/>
          </p:nvSpPr>
          <p:spPr bwMode="auto">
            <a:xfrm>
              <a:off x="5760720" y="994791"/>
              <a:ext cx="39370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A</a:t>
              </a:r>
            </a:p>
          </p:txBody>
        </p:sp>
        <p:sp>
          <p:nvSpPr>
            <p:cNvPr id="85" name="Text Box 26"/>
            <p:cNvSpPr txBox="1">
              <a:spLocks noChangeArrowheads="1"/>
            </p:cNvSpPr>
            <p:nvPr/>
          </p:nvSpPr>
          <p:spPr bwMode="auto">
            <a:xfrm>
              <a:off x="5303520" y="2547366"/>
              <a:ext cx="39370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B</a:t>
              </a:r>
            </a:p>
          </p:txBody>
        </p:sp>
        <p:sp>
          <p:nvSpPr>
            <p:cNvPr id="86" name="Text Box 27"/>
            <p:cNvSpPr txBox="1">
              <a:spLocks noChangeArrowheads="1"/>
            </p:cNvSpPr>
            <p:nvPr/>
          </p:nvSpPr>
          <p:spPr bwMode="auto">
            <a:xfrm>
              <a:off x="8287512" y="2623566"/>
              <a:ext cx="39370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C</a:t>
              </a: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5979725" y="1010180"/>
              <a:ext cx="80342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(7, -3)</a:t>
              </a:r>
              <a:endParaRPr lang="en-US" sz="1600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5127284" y="2752725"/>
              <a:ext cx="72968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(5, 3)</a:t>
              </a:r>
              <a:endParaRPr lang="en-US" sz="1600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7886566" y="2827782"/>
              <a:ext cx="80342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(3, -1)</a:t>
              </a:r>
              <a:endParaRPr lang="en-US" sz="1600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90" name="Line 27"/>
            <p:cNvSpPr>
              <a:spLocks noChangeShapeType="1"/>
            </p:cNvSpPr>
            <p:nvPr/>
          </p:nvSpPr>
          <p:spPr bwMode="auto">
            <a:xfrm>
              <a:off x="6143625" y="2564796"/>
              <a:ext cx="0" cy="149829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Line 27"/>
            <p:cNvSpPr>
              <a:spLocks noChangeShapeType="1"/>
            </p:cNvSpPr>
            <p:nvPr/>
          </p:nvSpPr>
          <p:spPr bwMode="auto">
            <a:xfrm>
              <a:off x="7400925" y="2587006"/>
              <a:ext cx="0" cy="149829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92" name="Group 35"/>
            <p:cNvGrpSpPr>
              <a:grpSpLocks/>
            </p:cNvGrpSpPr>
            <p:nvPr/>
          </p:nvGrpSpPr>
          <p:grpSpPr bwMode="auto">
            <a:xfrm>
              <a:off x="6932611" y="1638302"/>
              <a:ext cx="393700" cy="342901"/>
              <a:chOff x="4820" y="1581"/>
              <a:chExt cx="248" cy="216"/>
            </a:xfrm>
          </p:grpSpPr>
          <p:sp>
            <p:nvSpPr>
              <p:cNvPr id="112" name="Text Box 28"/>
              <p:cNvSpPr txBox="1">
                <a:spLocks noChangeArrowheads="1"/>
              </p:cNvSpPr>
              <p:nvPr/>
            </p:nvSpPr>
            <p:spPr bwMode="auto">
              <a:xfrm>
                <a:off x="4820" y="1581"/>
                <a:ext cx="248" cy="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ct val="50000"/>
                  </a:spcBef>
                  <a:spcAft>
                    <a:spcPts val="0"/>
                  </a:spcAft>
                  <a:defRPr/>
                </a:pPr>
                <a:r>
                  <a:rPr lang="en-US" sz="1600" kern="0" dirty="0" smtClean="0">
                    <a:solidFill>
                      <a:sysClr val="windowText" lastClr="000000"/>
                    </a:solidFill>
                    <a:latin typeface="Bookman Old Style" pitchFamily="18" charset="0"/>
                  </a:rPr>
                  <a:t>Q</a:t>
                </a:r>
              </a:p>
            </p:txBody>
          </p:sp>
          <p:sp>
            <p:nvSpPr>
              <p:cNvPr id="113" name="Oval 34"/>
              <p:cNvSpPr>
                <a:spLocks noChangeArrowheads="1"/>
              </p:cNvSpPr>
              <p:nvPr/>
            </p:nvSpPr>
            <p:spPr bwMode="auto">
              <a:xfrm>
                <a:off x="4874" y="1752"/>
                <a:ext cx="45" cy="45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  <a:headEnd/>
                <a:tailEnd/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kern="0" smtClean="0">
                  <a:solidFill>
                    <a:sysClr val="windowText" lastClr="000000"/>
                  </a:solidFill>
                  <a:latin typeface="Bookman Old Style" pitchFamily="18" charset="0"/>
                </a:endParaRPr>
              </a:p>
            </p:txBody>
          </p:sp>
        </p:grpSp>
        <p:sp>
          <p:nvSpPr>
            <p:cNvPr id="93" name="Line 27"/>
            <p:cNvSpPr>
              <a:spLocks noChangeShapeType="1"/>
            </p:cNvSpPr>
            <p:nvPr/>
          </p:nvSpPr>
          <p:spPr bwMode="auto">
            <a:xfrm flipH="1">
              <a:off x="7536123" y="2147647"/>
              <a:ext cx="62975" cy="137641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Line 27"/>
            <p:cNvSpPr>
              <a:spLocks noChangeShapeType="1"/>
            </p:cNvSpPr>
            <p:nvPr/>
          </p:nvSpPr>
          <p:spPr bwMode="auto">
            <a:xfrm flipH="1">
              <a:off x="7464686" y="2120020"/>
              <a:ext cx="62975" cy="137641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5" name="Line 27"/>
            <p:cNvSpPr>
              <a:spLocks noChangeShapeType="1"/>
            </p:cNvSpPr>
            <p:nvPr/>
          </p:nvSpPr>
          <p:spPr bwMode="auto">
            <a:xfrm flipH="1">
              <a:off x="6578862" y="1610437"/>
              <a:ext cx="62975" cy="137641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6" name="Line 27"/>
            <p:cNvSpPr>
              <a:spLocks noChangeShapeType="1"/>
            </p:cNvSpPr>
            <p:nvPr/>
          </p:nvSpPr>
          <p:spPr bwMode="auto">
            <a:xfrm flipH="1">
              <a:off x="6507425" y="1582810"/>
              <a:ext cx="62975" cy="137641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97" name="Group 35"/>
            <p:cNvGrpSpPr>
              <a:grpSpLocks/>
            </p:cNvGrpSpPr>
            <p:nvPr/>
          </p:nvGrpSpPr>
          <p:grpSpPr bwMode="auto">
            <a:xfrm>
              <a:off x="5454384" y="1763939"/>
              <a:ext cx="393700" cy="338138"/>
              <a:chOff x="4703" y="1671"/>
              <a:chExt cx="248" cy="213"/>
            </a:xfrm>
          </p:grpSpPr>
          <p:sp>
            <p:nvSpPr>
              <p:cNvPr id="110" name="Text Box 28"/>
              <p:cNvSpPr txBox="1">
                <a:spLocks noChangeArrowheads="1"/>
              </p:cNvSpPr>
              <p:nvPr/>
            </p:nvSpPr>
            <p:spPr bwMode="auto">
              <a:xfrm>
                <a:off x="4703" y="1671"/>
                <a:ext cx="248" cy="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ct val="50000"/>
                  </a:spcBef>
                  <a:spcAft>
                    <a:spcPts val="0"/>
                  </a:spcAft>
                  <a:defRPr/>
                </a:pPr>
                <a:r>
                  <a:rPr lang="en-US" sz="1600" kern="0" dirty="0" smtClean="0">
                    <a:solidFill>
                      <a:sysClr val="windowText" lastClr="000000"/>
                    </a:solidFill>
                    <a:latin typeface="Bookman Old Style" pitchFamily="18" charset="0"/>
                  </a:rPr>
                  <a:t>R</a:t>
                </a:r>
              </a:p>
            </p:txBody>
          </p:sp>
          <p:sp>
            <p:nvSpPr>
              <p:cNvPr id="111" name="Oval 34"/>
              <p:cNvSpPr>
                <a:spLocks noChangeArrowheads="1"/>
              </p:cNvSpPr>
              <p:nvPr/>
            </p:nvSpPr>
            <p:spPr bwMode="auto">
              <a:xfrm>
                <a:off x="4874" y="1752"/>
                <a:ext cx="45" cy="45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  <a:headEnd/>
                <a:tailEnd/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kern="0" smtClean="0">
                  <a:solidFill>
                    <a:sysClr val="windowText" lastClr="000000"/>
                  </a:solidFill>
                  <a:latin typeface="Bookman Old Style" pitchFamily="18" charset="0"/>
                </a:endParaRPr>
              </a:p>
            </p:txBody>
          </p:sp>
        </p:grpSp>
        <p:sp>
          <p:nvSpPr>
            <p:cNvPr id="98" name="Line 25"/>
            <p:cNvSpPr>
              <a:spLocks noChangeShapeType="1"/>
            </p:cNvSpPr>
            <p:nvPr/>
          </p:nvSpPr>
          <p:spPr bwMode="auto">
            <a:xfrm>
              <a:off x="5950743" y="1354931"/>
              <a:ext cx="1058549" cy="1301817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  <a:headEnd/>
              <a:tailEnd/>
            </a:ln>
            <a:effectLst>
              <a:glow rad="127000">
                <a:srgbClr val="FFFF00">
                  <a:alpha val="34000"/>
                </a:srgb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99" name="Group 35"/>
            <p:cNvGrpSpPr>
              <a:grpSpLocks/>
            </p:cNvGrpSpPr>
            <p:nvPr/>
          </p:nvGrpSpPr>
          <p:grpSpPr bwMode="auto">
            <a:xfrm>
              <a:off x="6838220" y="2605532"/>
              <a:ext cx="393700" cy="369888"/>
              <a:chOff x="4800" y="1756"/>
              <a:chExt cx="248" cy="233"/>
            </a:xfrm>
          </p:grpSpPr>
          <p:sp>
            <p:nvSpPr>
              <p:cNvPr id="108" name="Text Box 28"/>
              <p:cNvSpPr txBox="1">
                <a:spLocks noChangeArrowheads="1"/>
              </p:cNvSpPr>
              <p:nvPr/>
            </p:nvSpPr>
            <p:spPr bwMode="auto">
              <a:xfrm>
                <a:off x="4800" y="1776"/>
                <a:ext cx="248" cy="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ct val="50000"/>
                  </a:spcBef>
                  <a:spcAft>
                    <a:spcPts val="0"/>
                  </a:spcAft>
                  <a:defRPr/>
                </a:pPr>
                <a:r>
                  <a:rPr lang="en-US" sz="1600" kern="0" dirty="0" smtClean="0">
                    <a:solidFill>
                      <a:sysClr val="windowText" lastClr="000000"/>
                    </a:solidFill>
                    <a:latin typeface="Bookman Old Style" pitchFamily="18" charset="0"/>
                  </a:rPr>
                  <a:t>P</a:t>
                </a:r>
              </a:p>
            </p:txBody>
          </p:sp>
          <p:sp>
            <p:nvSpPr>
              <p:cNvPr id="109" name="Oval 34"/>
              <p:cNvSpPr>
                <a:spLocks noChangeArrowheads="1"/>
              </p:cNvSpPr>
              <p:nvPr/>
            </p:nvSpPr>
            <p:spPr bwMode="auto">
              <a:xfrm>
                <a:off x="4879" y="1756"/>
                <a:ext cx="45" cy="45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  <a:headEnd/>
                <a:tailEnd/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  <a:latin typeface="Bookman Old Style" pitchFamily="18" charset="0"/>
                </a:endParaRPr>
              </a:p>
            </p:txBody>
          </p:sp>
        </p:grpSp>
        <p:grpSp>
          <p:nvGrpSpPr>
            <p:cNvPr id="100" name="Group 99"/>
            <p:cNvGrpSpPr/>
            <p:nvPr/>
          </p:nvGrpSpPr>
          <p:grpSpPr>
            <a:xfrm rot="1195636" flipH="1">
              <a:off x="5754742" y="1646632"/>
              <a:ext cx="169684" cy="107997"/>
              <a:chOff x="5762625" y="1685925"/>
              <a:chExt cx="143361" cy="123825"/>
            </a:xfrm>
          </p:grpSpPr>
          <p:sp>
            <p:nvSpPr>
              <p:cNvPr id="105" name="Line 27"/>
              <p:cNvSpPr>
                <a:spLocks noChangeShapeType="1"/>
              </p:cNvSpPr>
              <p:nvPr/>
            </p:nvSpPr>
            <p:spPr bwMode="auto">
              <a:xfrm flipH="1">
                <a:off x="5764044" y="1685925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06" name="Line 27"/>
              <p:cNvSpPr>
                <a:spLocks noChangeShapeType="1"/>
              </p:cNvSpPr>
              <p:nvPr/>
            </p:nvSpPr>
            <p:spPr bwMode="auto">
              <a:xfrm flipH="1">
                <a:off x="5764044" y="1747836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07" name="Line 27"/>
              <p:cNvSpPr>
                <a:spLocks noChangeShapeType="1"/>
              </p:cNvSpPr>
              <p:nvPr/>
            </p:nvSpPr>
            <p:spPr bwMode="auto">
              <a:xfrm flipH="1">
                <a:off x="5762625" y="1809750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101" name="Group 100"/>
            <p:cNvGrpSpPr/>
            <p:nvPr/>
          </p:nvGrpSpPr>
          <p:grpSpPr>
            <a:xfrm rot="1199908" flipH="1">
              <a:off x="5592011" y="2239143"/>
              <a:ext cx="175213" cy="100240"/>
              <a:chOff x="5762625" y="1694819"/>
              <a:chExt cx="148032" cy="114931"/>
            </a:xfrm>
          </p:grpSpPr>
          <p:sp>
            <p:nvSpPr>
              <p:cNvPr id="102" name="Line 27"/>
              <p:cNvSpPr>
                <a:spLocks noChangeShapeType="1"/>
              </p:cNvSpPr>
              <p:nvPr/>
            </p:nvSpPr>
            <p:spPr bwMode="auto">
              <a:xfrm flipH="1">
                <a:off x="5768715" y="1694819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03" name="Line 27"/>
              <p:cNvSpPr>
                <a:spLocks noChangeShapeType="1"/>
              </p:cNvSpPr>
              <p:nvPr/>
            </p:nvSpPr>
            <p:spPr bwMode="auto">
              <a:xfrm flipH="1">
                <a:off x="5764044" y="1747836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04" name="Line 27"/>
              <p:cNvSpPr>
                <a:spLocks noChangeShapeType="1"/>
              </p:cNvSpPr>
              <p:nvPr/>
            </p:nvSpPr>
            <p:spPr bwMode="auto">
              <a:xfrm flipH="1">
                <a:off x="5762625" y="1809750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</p:grpSp>
      </p:grpSp>
      <p:sp>
        <p:nvSpPr>
          <p:cNvPr id="114" name="Rectangular Callout 113"/>
          <p:cNvSpPr/>
          <p:nvPr/>
        </p:nvSpPr>
        <p:spPr>
          <a:xfrm>
            <a:off x="805951" y="603047"/>
            <a:ext cx="1672817" cy="418447"/>
          </a:xfrm>
          <a:prstGeom prst="wedgeRectCallout">
            <a:avLst>
              <a:gd name="adj1" fmla="val -3080"/>
              <a:gd name="adj2" fmla="val 107538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875816" y="676579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1659519" y="676579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793524" y="623407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1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7,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1602296" y="623407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1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–3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9" name="Rectangular Callout 118"/>
          <p:cNvSpPr/>
          <p:nvPr/>
        </p:nvSpPr>
        <p:spPr>
          <a:xfrm>
            <a:off x="2561960" y="579297"/>
            <a:ext cx="1672817" cy="418447"/>
          </a:xfrm>
          <a:prstGeom prst="wedgeRectCallout">
            <a:avLst>
              <a:gd name="adj1" fmla="val -45398"/>
              <a:gd name="adj2" fmla="val 112590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2631825" y="652829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3415528" y="652829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2546006" y="599657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2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4,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3326031" y="599657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2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1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24" name="Group 123"/>
          <p:cNvGrpSpPr/>
          <p:nvPr/>
        </p:nvGrpSpPr>
        <p:grpSpPr>
          <a:xfrm>
            <a:off x="1089314" y="1770074"/>
            <a:ext cx="2801690" cy="585389"/>
            <a:chOff x="5625047" y="2639264"/>
            <a:chExt cx="2801690" cy="585389"/>
          </a:xfrm>
        </p:grpSpPr>
        <p:sp>
          <p:nvSpPr>
            <p:cNvPr id="125" name="Rounded Rectangle 124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5625047" y="2639878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A </a:t>
              </a:r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1110133" y="1789799"/>
            <a:ext cx="2801690" cy="585389"/>
            <a:chOff x="5625047" y="2639264"/>
            <a:chExt cx="2801690" cy="585389"/>
          </a:xfrm>
        </p:grpSpPr>
        <p:sp>
          <p:nvSpPr>
            <p:cNvPr id="128" name="Rounded Rectangle 127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5625047" y="2639878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P be </a:t>
              </a:r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(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30" name="Rounded Rectangle 129"/>
          <p:cNvSpPr/>
          <p:nvPr/>
        </p:nvSpPr>
        <p:spPr bwMode="auto">
          <a:xfrm rot="10800000" flipH="1" flipV="1">
            <a:off x="1008648" y="2609444"/>
            <a:ext cx="3092829" cy="765439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1112596" y="2699776"/>
            <a:ext cx="29710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Which formula is used to find length of AP?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grpSp>
        <p:nvGrpSpPr>
          <p:cNvPr id="132" name="Group 131"/>
          <p:cNvGrpSpPr/>
          <p:nvPr/>
        </p:nvGrpSpPr>
        <p:grpSpPr>
          <a:xfrm>
            <a:off x="1280312" y="2809798"/>
            <a:ext cx="2445866" cy="354270"/>
            <a:chOff x="4864018" y="1396174"/>
            <a:chExt cx="2445866" cy="389697"/>
          </a:xfrm>
        </p:grpSpPr>
        <p:sp>
          <p:nvSpPr>
            <p:cNvPr id="133" name="Freeform 132"/>
            <p:cNvSpPr/>
            <p:nvPr/>
          </p:nvSpPr>
          <p:spPr>
            <a:xfrm>
              <a:off x="4864018" y="1396174"/>
              <a:ext cx="2445866" cy="341067"/>
            </a:xfrm>
            <a:custGeom>
              <a:avLst/>
              <a:gdLst>
                <a:gd name="connsiteX0" fmla="*/ 0 w 3924300"/>
                <a:gd name="connsiteY0" fmla="*/ 222250 h 374650"/>
                <a:gd name="connsiteX1" fmla="*/ 114300 w 3924300"/>
                <a:gd name="connsiteY1" fmla="*/ 374650 h 374650"/>
                <a:gd name="connsiteX2" fmla="*/ 260350 w 3924300"/>
                <a:gd name="connsiteY2" fmla="*/ 0 h 374650"/>
                <a:gd name="connsiteX3" fmla="*/ 3924300 w 3924300"/>
                <a:gd name="connsiteY3" fmla="*/ 0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4300" h="374650">
                  <a:moveTo>
                    <a:pt x="0" y="222250"/>
                  </a:moveTo>
                  <a:lnTo>
                    <a:pt x="114300" y="374650"/>
                  </a:lnTo>
                  <a:lnTo>
                    <a:pt x="260350" y="0"/>
                  </a:lnTo>
                  <a:lnTo>
                    <a:pt x="3924300" y="0"/>
                  </a:lnTo>
                </a:path>
              </a:pathLst>
            </a:custGeom>
            <a:ln>
              <a:solidFill>
                <a:srgbClr val="FFFF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endParaRPr lang="en-US" sz="1600">
                <a:solidFill>
                  <a:prstClr val="black"/>
                </a:solidFill>
              </a:endParaRPr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5971150" y="1413460"/>
              <a:ext cx="308098" cy="3724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srgbClr val="FFFF00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5387428" y="1413461"/>
              <a:ext cx="357790" cy="3724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6572124" y="1413460"/>
              <a:ext cx="357790" cy="3724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5006427" y="1413460"/>
              <a:ext cx="269885" cy="3724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38" name="Rectangle 137"/>
            <p:cNvSpPr/>
            <p:nvPr/>
          </p:nvSpPr>
          <p:spPr>
            <a:xfrm>
              <a:off x="5778488" y="1413460"/>
              <a:ext cx="250390" cy="3724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6177960" y="1413460"/>
              <a:ext cx="250390" cy="3724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6961750" y="1413460"/>
              <a:ext cx="250390" cy="3724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5104573" y="1413460"/>
              <a:ext cx="432299" cy="3724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2" name="Rectangle 141"/>
            <p:cNvSpPr/>
            <p:nvPr/>
          </p:nvSpPr>
          <p:spPr>
            <a:xfrm>
              <a:off x="5539828" y="1413460"/>
              <a:ext cx="401071" cy="3724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3" name="Rectangle 142"/>
            <p:cNvSpPr/>
            <p:nvPr/>
          </p:nvSpPr>
          <p:spPr>
            <a:xfrm>
              <a:off x="6293202" y="1413460"/>
              <a:ext cx="397865" cy="3724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6742162" y="1413460"/>
              <a:ext cx="397865" cy="3724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5" name="Rectangle 144"/>
            <p:cNvSpPr/>
            <p:nvPr/>
          </p:nvSpPr>
          <p:spPr>
            <a:xfrm>
              <a:off x="5854836" y="1430418"/>
              <a:ext cx="274435" cy="2821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6" name="Rectangle 145"/>
            <p:cNvSpPr/>
            <p:nvPr/>
          </p:nvSpPr>
          <p:spPr>
            <a:xfrm>
              <a:off x="7030402" y="1430418"/>
              <a:ext cx="274435" cy="2821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6057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3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1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3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6" fill="hold">
                      <p:stCondLst>
                        <p:cond delay="indefinite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5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6" fill="hold">
                      <p:stCondLst>
                        <p:cond delay="indefinite"/>
                      </p:stCondLst>
                      <p:childTnLst>
                        <p:par>
                          <p:cTn id="227" fill="hold">
                            <p:stCondLst>
                              <p:cond delay="0"/>
                            </p:stCondLst>
                            <p:childTnLst>
                              <p:par>
                                <p:cTn id="2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>
                      <p:stCondLst>
                        <p:cond delay="indefinite"/>
                      </p:stCondLst>
                      <p:childTnLst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9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3" fill="hold">
                            <p:stCondLst>
                              <p:cond delay="500"/>
                            </p:stCondLst>
                            <p:childTnLst>
                              <p:par>
                                <p:cTn id="2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1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2" fill="hold">
                      <p:stCondLst>
                        <p:cond delay="indefinite"/>
                      </p:stCondLst>
                      <p:childTnLst>
                        <p:par>
                          <p:cTn id="253" fill="hold">
                            <p:stCondLst>
                              <p:cond delay="0"/>
                            </p:stCondLst>
                            <p:childTnLst>
                              <p:par>
                                <p:cTn id="2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7" fill="hold">
                      <p:stCondLst>
                        <p:cond delay="indefinite"/>
                      </p:stCondLst>
                      <p:childTnLst>
                        <p:par>
                          <p:cTn id="258" fill="hold">
                            <p:stCondLst>
                              <p:cond delay="0"/>
                            </p:stCondLst>
                            <p:childTnLst>
                              <p:par>
                                <p:cTn id="2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2" fill="hold">
                      <p:stCondLst>
                        <p:cond delay="indefinite"/>
                      </p:stCondLst>
                      <p:childTnLst>
                        <p:par>
                          <p:cTn id="263" fill="hold">
                            <p:stCondLst>
                              <p:cond delay="0"/>
                            </p:stCondLst>
                            <p:childTnLst>
                              <p:par>
                                <p:cTn id="2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2" fill="hold">
                      <p:stCondLst>
                        <p:cond delay="indefinite"/>
                      </p:stCondLst>
                      <p:childTnLst>
                        <p:par>
                          <p:cTn id="273" fill="hold">
                            <p:stCondLst>
                              <p:cond delay="0"/>
                            </p:stCondLst>
                            <p:childTnLst>
                              <p:par>
                                <p:cTn id="2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7" fill="hold">
                      <p:stCondLst>
                        <p:cond delay="indefinite"/>
                      </p:stCondLst>
                      <p:childTnLst>
                        <p:par>
                          <p:cTn id="278" fill="hold">
                            <p:stCondLst>
                              <p:cond delay="0"/>
                            </p:stCondLst>
                            <p:childTnLst>
                              <p:par>
                                <p:cTn id="27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1" fill="hold">
                            <p:stCondLst>
                              <p:cond delay="0"/>
                            </p:stCondLst>
                            <p:childTnLst>
                              <p:par>
                                <p:cTn id="28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5" fill="hold">
                      <p:stCondLst>
                        <p:cond delay="indefinite"/>
                      </p:stCondLst>
                      <p:childTnLst>
                        <p:par>
                          <p:cTn id="286" fill="hold">
                            <p:stCondLst>
                              <p:cond delay="0"/>
                            </p:stCondLst>
                            <p:childTnLst>
                              <p:par>
                                <p:cTn id="2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0" fill="hold">
                      <p:stCondLst>
                        <p:cond delay="indefinite"/>
                      </p:stCondLst>
                      <p:childTnLst>
                        <p:par>
                          <p:cTn id="291" fill="hold">
                            <p:stCondLst>
                              <p:cond delay="0"/>
                            </p:stCondLst>
                            <p:childTnLst>
                              <p:par>
                                <p:cTn id="2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5" fill="hold">
                      <p:stCondLst>
                        <p:cond delay="indefinite"/>
                      </p:stCondLst>
                      <p:childTnLst>
                        <p:par>
                          <p:cTn id="296" fill="hold">
                            <p:stCondLst>
                              <p:cond delay="0"/>
                            </p:stCondLst>
                            <p:childTnLst>
                              <p:par>
                                <p:cTn id="2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0" fill="hold">
                      <p:stCondLst>
                        <p:cond delay="indefinite"/>
                      </p:stCondLst>
                      <p:childTnLst>
                        <p:par>
                          <p:cTn id="301" fill="hold">
                            <p:stCondLst>
                              <p:cond delay="0"/>
                            </p:stCondLst>
                            <p:childTnLst>
                              <p:par>
                                <p:cTn id="30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4" fill="hold">
                      <p:stCondLst>
                        <p:cond delay="indefinite"/>
                      </p:stCondLst>
                      <p:childTnLst>
                        <p:par>
                          <p:cTn id="305" fill="hold">
                            <p:stCondLst>
                              <p:cond delay="0"/>
                            </p:stCondLst>
                            <p:childTnLst>
                              <p:par>
                                <p:cTn id="30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9" fill="hold">
                      <p:stCondLst>
                        <p:cond delay="indefinite"/>
                      </p:stCondLst>
                      <p:childTnLst>
                        <p:par>
                          <p:cTn id="310" fill="hold">
                            <p:stCondLst>
                              <p:cond delay="0"/>
                            </p:stCondLst>
                            <p:childTnLst>
                              <p:par>
                                <p:cTn id="3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3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4" fill="hold">
                      <p:stCondLst>
                        <p:cond delay="indefinite"/>
                      </p:stCondLst>
                      <p:childTnLst>
                        <p:par>
                          <p:cTn id="315" fill="hold">
                            <p:stCondLst>
                              <p:cond delay="0"/>
                            </p:stCondLst>
                            <p:childTnLst>
                              <p:par>
                                <p:cTn id="3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9" fill="hold">
                      <p:stCondLst>
                        <p:cond delay="indefinite"/>
                      </p:stCondLst>
                      <p:childTnLst>
                        <p:par>
                          <p:cTn id="320" fill="hold">
                            <p:stCondLst>
                              <p:cond delay="0"/>
                            </p:stCondLst>
                            <p:childTnLst>
                              <p:par>
                                <p:cTn id="3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4" fill="hold">
                      <p:stCondLst>
                        <p:cond delay="indefinite"/>
                      </p:stCondLst>
                      <p:childTnLst>
                        <p:par>
                          <p:cTn id="325" fill="hold">
                            <p:stCondLst>
                              <p:cond delay="0"/>
                            </p:stCondLst>
                            <p:childTnLst>
                              <p:par>
                                <p:cTn id="3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9" fill="hold">
                      <p:stCondLst>
                        <p:cond delay="indefinite"/>
                      </p:stCondLst>
                      <p:childTnLst>
                        <p:par>
                          <p:cTn id="330" fill="hold">
                            <p:stCondLst>
                              <p:cond delay="0"/>
                            </p:stCondLst>
                            <p:childTnLst>
                              <p:par>
                                <p:cTn id="3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3" fill="hold">
                            <p:stCondLst>
                              <p:cond delay="0"/>
                            </p:stCondLst>
                            <p:childTnLst>
                              <p:par>
                                <p:cTn id="3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7" fill="hold">
                      <p:stCondLst>
                        <p:cond delay="indefinite"/>
                      </p:stCondLst>
                      <p:childTnLst>
                        <p:par>
                          <p:cTn id="338" fill="hold">
                            <p:stCondLst>
                              <p:cond delay="0"/>
                            </p:stCondLst>
                            <p:childTnLst>
                              <p:par>
                                <p:cTn id="3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2" fill="hold">
                      <p:stCondLst>
                        <p:cond delay="indefinite"/>
                      </p:stCondLst>
                      <p:childTnLst>
                        <p:par>
                          <p:cTn id="343" fill="hold">
                            <p:stCondLst>
                              <p:cond delay="0"/>
                            </p:stCondLst>
                            <p:childTnLst>
                              <p:par>
                                <p:cTn id="34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6" fill="hold">
                      <p:stCondLst>
                        <p:cond delay="indefinite"/>
                      </p:stCondLst>
                      <p:childTnLst>
                        <p:par>
                          <p:cTn id="347" fill="hold">
                            <p:stCondLst>
                              <p:cond delay="0"/>
                            </p:stCondLst>
                            <p:childTnLst>
                              <p:par>
                                <p:cTn id="3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1" fill="hold">
                      <p:stCondLst>
                        <p:cond delay="indefinite"/>
                      </p:stCondLst>
                      <p:childTnLst>
                        <p:par>
                          <p:cTn id="352" fill="hold">
                            <p:stCondLst>
                              <p:cond delay="0"/>
                            </p:stCondLst>
                            <p:childTnLst>
                              <p:par>
                                <p:cTn id="3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5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6" fill="hold">
                      <p:stCondLst>
                        <p:cond delay="indefinite"/>
                      </p:stCondLst>
                      <p:childTnLst>
                        <p:par>
                          <p:cTn id="357" fill="hold">
                            <p:stCondLst>
                              <p:cond delay="0"/>
                            </p:stCondLst>
                            <p:childTnLst>
                              <p:par>
                                <p:cTn id="3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1" fill="hold">
                      <p:stCondLst>
                        <p:cond delay="indefinite"/>
                      </p:stCondLst>
                      <p:childTnLst>
                        <p:par>
                          <p:cTn id="362" fill="hold">
                            <p:stCondLst>
                              <p:cond delay="0"/>
                            </p:stCondLst>
                            <p:childTnLst>
                              <p:par>
                                <p:cTn id="3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6" fill="hold">
                      <p:stCondLst>
                        <p:cond delay="indefinite"/>
                      </p:stCondLst>
                      <p:childTnLst>
                        <p:par>
                          <p:cTn id="367" fill="hold">
                            <p:stCondLst>
                              <p:cond delay="0"/>
                            </p:stCondLst>
                            <p:childTnLst>
                              <p:par>
                                <p:cTn id="3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1" fill="hold">
                      <p:stCondLst>
                        <p:cond delay="indefinite"/>
                      </p:stCondLst>
                      <p:childTnLst>
                        <p:par>
                          <p:cTn id="372" fill="hold">
                            <p:stCondLst>
                              <p:cond delay="0"/>
                            </p:stCondLst>
                            <p:childTnLst>
                              <p:par>
                                <p:cTn id="3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6" fill="hold">
                      <p:stCondLst>
                        <p:cond delay="indefinite"/>
                      </p:stCondLst>
                      <p:childTnLst>
                        <p:par>
                          <p:cTn id="377" fill="hold">
                            <p:stCondLst>
                              <p:cond delay="0"/>
                            </p:stCondLst>
                            <p:childTnLst>
                              <p:par>
                                <p:cTn id="37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0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1" fill="hold">
                      <p:stCondLst>
                        <p:cond delay="indefinite"/>
                      </p:stCondLst>
                      <p:childTnLst>
                        <p:par>
                          <p:cTn id="382" fill="hold">
                            <p:stCondLst>
                              <p:cond delay="0"/>
                            </p:stCondLst>
                            <p:childTnLst>
                              <p:par>
                                <p:cTn id="38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6" fill="hold">
                      <p:stCondLst>
                        <p:cond delay="indefinite"/>
                      </p:stCondLst>
                      <p:childTnLst>
                        <p:par>
                          <p:cTn id="387" fill="hold">
                            <p:stCondLst>
                              <p:cond delay="0"/>
                            </p:stCondLst>
                            <p:childTnLst>
                              <p:par>
                                <p:cTn id="3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1" fill="hold">
                      <p:stCondLst>
                        <p:cond delay="indefinite"/>
                      </p:stCondLst>
                      <p:childTnLst>
                        <p:par>
                          <p:cTn id="392" fill="hold">
                            <p:stCondLst>
                              <p:cond delay="0"/>
                            </p:stCondLst>
                            <p:childTnLst>
                              <p:par>
                                <p:cTn id="39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6" fill="hold">
                            <p:stCondLst>
                              <p:cond delay="500"/>
                            </p:stCondLst>
                            <p:childTnLst>
                              <p:par>
                                <p:cTn id="39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0" fill="hold">
                      <p:stCondLst>
                        <p:cond delay="indefinite"/>
                      </p:stCondLst>
                      <p:childTnLst>
                        <p:par>
                          <p:cTn id="401" fill="hold">
                            <p:stCondLst>
                              <p:cond delay="0"/>
                            </p:stCondLst>
                            <p:childTnLst>
                              <p:par>
                                <p:cTn id="4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5" fill="hold">
                      <p:stCondLst>
                        <p:cond delay="indefinite"/>
                      </p:stCondLst>
                      <p:childTnLst>
                        <p:par>
                          <p:cTn id="406" fill="hold">
                            <p:stCondLst>
                              <p:cond delay="0"/>
                            </p:stCondLst>
                            <p:childTnLst>
                              <p:par>
                                <p:cTn id="40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9" fill="hold">
                      <p:stCondLst>
                        <p:cond delay="indefinite"/>
                      </p:stCondLst>
                      <p:childTnLst>
                        <p:par>
                          <p:cTn id="410" fill="hold">
                            <p:stCondLst>
                              <p:cond delay="0"/>
                            </p:stCondLst>
                            <p:childTnLst>
                              <p:par>
                                <p:cTn id="4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4" fill="hold">
                      <p:stCondLst>
                        <p:cond delay="indefinite"/>
                      </p:stCondLst>
                      <p:childTnLst>
                        <p:par>
                          <p:cTn id="415" fill="hold">
                            <p:stCondLst>
                              <p:cond delay="0"/>
                            </p:stCondLst>
                            <p:childTnLst>
                              <p:par>
                                <p:cTn id="4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0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3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6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30" grpId="0"/>
      <p:bldP spid="31" grpId="0"/>
      <p:bldP spid="33" grpId="0"/>
      <p:bldP spid="34" grpId="0"/>
      <p:bldP spid="35" grpId="0"/>
      <p:bldP spid="36" grpId="0"/>
      <p:bldP spid="37" grpId="0"/>
      <p:bldP spid="38" grpId="0"/>
      <p:bldP spid="40" grpId="0"/>
      <p:bldP spid="41" grpId="0"/>
      <p:bldP spid="42" grpId="0"/>
      <p:bldP spid="43" grpId="0"/>
      <p:bldP spid="44" grpId="0"/>
      <p:bldP spid="46" grpId="0"/>
      <p:bldP spid="47" grpId="0"/>
      <p:bldP spid="48" grpId="0"/>
      <p:bldP spid="50" grpId="0"/>
      <p:bldP spid="51" grpId="0"/>
      <p:bldP spid="52" grpId="0"/>
      <p:bldP spid="54" grpId="0"/>
      <p:bldP spid="55" grpId="0"/>
      <p:bldP spid="56" grpId="0"/>
      <p:bldP spid="57" grpId="0"/>
      <p:bldP spid="59" grpId="0"/>
      <p:bldP spid="60" grpId="0"/>
      <p:bldP spid="61" grpId="0"/>
      <p:bldP spid="62" grpId="0"/>
      <p:bldP spid="64" grpId="0"/>
      <p:bldP spid="65" grpId="0"/>
      <p:bldP spid="66" grpId="0"/>
      <p:bldP spid="67" grpId="0"/>
      <p:bldP spid="68" grpId="0"/>
      <p:bldP spid="69" grpId="0"/>
      <p:bldP spid="70" grpId="0"/>
      <p:bldP spid="71" grpId="0"/>
      <p:bldP spid="72" grpId="0"/>
      <p:bldP spid="149" grpId="0" animBg="1"/>
      <p:bldP spid="150" grpId="0" animBg="1"/>
      <p:bldP spid="151" grpId="0" animBg="1"/>
      <p:bldP spid="152" grpId="0" animBg="1"/>
      <p:bldP spid="153" grpId="0" animBg="1"/>
      <p:bldP spid="154" grpId="0" animBg="1"/>
      <p:bldP spid="2" grpId="0" animBg="1"/>
      <p:bldP spid="2" grpId="1" animBg="1"/>
      <p:bldP spid="3" grpId="0" animBg="1"/>
      <p:bldP spid="3" grpId="1" animBg="1"/>
      <p:bldP spid="32" grpId="0"/>
      <p:bldP spid="114" grpId="0" animBg="1"/>
      <p:bldP spid="114" grpId="1" animBg="1"/>
      <p:bldP spid="115" grpId="0" animBg="1"/>
      <p:bldP spid="115" grpId="1" animBg="1"/>
      <p:bldP spid="116" grpId="0" animBg="1"/>
      <p:bldP spid="116" grpId="1" animBg="1"/>
      <p:bldP spid="117" grpId="0"/>
      <p:bldP spid="117" grpId="1"/>
      <p:bldP spid="118" grpId="0"/>
      <p:bldP spid="118" grpId="1"/>
      <p:bldP spid="119" grpId="0" animBg="1"/>
      <p:bldP spid="119" grpId="1" animBg="1"/>
      <p:bldP spid="120" grpId="0" animBg="1"/>
      <p:bldP spid="120" grpId="1" animBg="1"/>
      <p:bldP spid="121" grpId="0" animBg="1"/>
      <p:bldP spid="121" grpId="1" animBg="1"/>
      <p:bldP spid="122" grpId="0"/>
      <p:bldP spid="122" grpId="1"/>
      <p:bldP spid="123" grpId="0"/>
      <p:bldP spid="123" grpId="1"/>
      <p:bldP spid="130" grpId="0" animBg="1"/>
      <p:bldP spid="130" grpId="1" animBg="1"/>
      <p:bldP spid="131" grpId="0"/>
      <p:bldP spid="131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2650559" y="2059781"/>
            <a:ext cx="3842882" cy="1028700"/>
            <a:chOff x="2222500" y="1435100"/>
            <a:chExt cx="3843078" cy="1028700"/>
          </a:xfrm>
        </p:grpSpPr>
        <p:sp>
          <p:nvSpPr>
            <p:cNvPr id="3" name="Rounded Rectangle 2"/>
            <p:cNvSpPr/>
            <p:nvPr/>
          </p:nvSpPr>
          <p:spPr>
            <a:xfrm>
              <a:off x="2222500" y="1435100"/>
              <a:ext cx="3784600" cy="1028700"/>
            </a:xfrm>
            <a:prstGeom prst="roundRect">
              <a:avLst/>
            </a:prstGeom>
            <a:solidFill>
              <a:srgbClr val="6EF8EB"/>
            </a:solidFill>
            <a:ln w="19050">
              <a:solidFill>
                <a:schemeClr val="tx1"/>
              </a:solidFill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222500" y="1619250"/>
              <a:ext cx="3843078" cy="646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MODULE </a:t>
              </a:r>
              <a:r>
                <a:rPr lang="en-US" sz="3600" dirty="0">
                  <a:solidFill>
                    <a:prstClr val="black"/>
                  </a:solidFill>
                  <a:latin typeface="Bookman Old Style" panose="02050604050505020204" pitchFamily="18" charset="0"/>
                </a:rPr>
                <a:t>- </a:t>
              </a:r>
              <a:r>
                <a:rPr lang="en-US" sz="3600" dirty="0" smtClean="0">
                  <a:solidFill>
                    <a:prstClr val="black"/>
                  </a:solidFill>
                  <a:latin typeface="Bookman Old Style" panose="02050604050505020204" pitchFamily="18" charset="0"/>
                </a:rPr>
                <a:t>31</a:t>
              </a:r>
              <a:endParaRPr lang="en-US" sz="3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3176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Users\200569\Desktop\Sceicne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1"/>
          <a:stretch/>
        </p:blipFill>
        <p:spPr bwMode="auto">
          <a:xfrm>
            <a:off x="-6866" y="0"/>
            <a:ext cx="9150866" cy="3950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7"/>
          <p:cNvSpPr txBox="1">
            <a:spLocks/>
          </p:cNvSpPr>
          <p:nvPr/>
        </p:nvSpPr>
        <p:spPr bwMode="auto">
          <a:xfrm>
            <a:off x="695323" y="2514600"/>
            <a:ext cx="6905627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algn="l"/>
            <a:r>
              <a:rPr lang="en-US" altLang="en-US" sz="3200" dirty="0" smtClean="0">
                <a:solidFill>
                  <a:srgbClr val="034EA2"/>
                </a:solidFill>
                <a:latin typeface="Bookman Old Style" pitchFamily="18" charset="0"/>
              </a:rPr>
              <a:t>COORDINATE GEOMETRY</a:t>
            </a:r>
            <a:endParaRPr lang="en-US" altLang="en-US" sz="3200" dirty="0">
              <a:solidFill>
                <a:srgbClr val="034EA2"/>
              </a:solidFill>
              <a:latin typeface="Bookman Old Style" pitchFamily="18" charset="0"/>
            </a:endParaRPr>
          </a:p>
        </p:txBody>
      </p:sp>
      <p:sp>
        <p:nvSpPr>
          <p:cNvPr id="7" name="Title 7"/>
          <p:cNvSpPr txBox="1">
            <a:spLocks/>
          </p:cNvSpPr>
          <p:nvPr/>
        </p:nvSpPr>
        <p:spPr bwMode="auto">
          <a:xfrm>
            <a:off x="685800" y="3038408"/>
            <a:ext cx="6819900" cy="625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1pPr>
            <a:lvl2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2pPr>
            <a:lvl3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3pPr>
            <a:lvl4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4pPr>
            <a:lvl5pPr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5pPr>
            <a:lvl6pPr marL="20145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6pPr>
            <a:lvl7pPr marL="24717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7pPr>
            <a:lvl8pPr marL="29289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8pPr>
            <a:lvl9pPr marL="3386138" indent="271463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142875" algn="l"/>
                <a:tab pos="457200" algn="l"/>
                <a:tab pos="755650" algn="l"/>
                <a:tab pos="1085850" algn="l"/>
                <a:tab pos="1400175" algn="l"/>
                <a:tab pos="1714500" algn="l"/>
                <a:tab pos="2028825" algn="l"/>
                <a:tab pos="2343150" algn="l"/>
                <a:tab pos="2657475" algn="l"/>
                <a:tab pos="2971800" algn="l"/>
                <a:tab pos="3286125" algn="l"/>
                <a:tab pos="3600450" algn="l"/>
                <a:tab pos="3914775" algn="l"/>
                <a:tab pos="4229100" algn="l"/>
                <a:tab pos="4543425" algn="l"/>
                <a:tab pos="4857750" algn="l"/>
                <a:tab pos="5172075" algn="l"/>
                <a:tab pos="5486400" algn="l"/>
              </a:tabLst>
              <a:defRPr b="1">
                <a:solidFill>
                  <a:schemeClr val="tx1"/>
                </a:solidFill>
                <a:latin typeface="Arial Rounded MT Bold" pitchFamily="34" charset="0"/>
              </a:defRPr>
            </a:lvl9pPr>
          </a:lstStyle>
          <a:p>
            <a:pPr marL="342900" indent="-342900" algn="l">
              <a:buFont typeface="Arial" pitchFamily="34" charset="0"/>
              <a:buChar char="•"/>
            </a:pPr>
            <a:r>
              <a:rPr lang="pt-BR" altLang="en-US" sz="2000" dirty="0">
                <a:solidFill>
                  <a:srgbClr val="FF6600"/>
                </a:solidFill>
                <a:latin typeface="Bookman Old Style" pitchFamily="18" charset="0"/>
              </a:rPr>
              <a:t>Sum based on Finding </a:t>
            </a:r>
            <a:r>
              <a:rPr lang="pt-BR" altLang="en-US" sz="2000" dirty="0" smtClean="0">
                <a:solidFill>
                  <a:srgbClr val="FF6600"/>
                </a:solidFill>
                <a:latin typeface="Bookman Old Style" pitchFamily="18" charset="0"/>
              </a:rPr>
              <a:t>Medians of </a:t>
            </a:r>
            <a:r>
              <a:rPr lang="pt-BR" altLang="en-US" sz="2000" dirty="0">
                <a:solidFill>
                  <a:srgbClr val="FF6600"/>
                </a:solidFill>
                <a:latin typeface="Bookman Old Style" pitchFamily="18" charset="0"/>
              </a:rPr>
              <a:t>a </a:t>
            </a:r>
            <a:r>
              <a:rPr lang="pt-BR" altLang="en-US" sz="2000" dirty="0" smtClean="0">
                <a:solidFill>
                  <a:srgbClr val="FF6600"/>
                </a:solidFill>
                <a:latin typeface="Bookman Old Style" pitchFamily="18" charset="0"/>
              </a:rPr>
              <a:t>triangle</a:t>
            </a:r>
          </a:p>
        </p:txBody>
      </p:sp>
    </p:spTree>
    <p:extLst>
      <p:ext uri="{BB962C8B-B14F-4D97-AF65-F5344CB8AC3E}">
        <p14:creationId xmlns:p14="http://schemas.microsoft.com/office/powerpoint/2010/main" val="2119236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ounded Rectangle 40"/>
          <p:cNvSpPr/>
          <p:nvPr/>
        </p:nvSpPr>
        <p:spPr>
          <a:xfrm>
            <a:off x="847792" y="498125"/>
            <a:ext cx="4741629" cy="299028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65" name="Rectangle 4"/>
          <p:cNvSpPr>
            <a:spLocks noChangeArrowheads="1"/>
          </p:cNvSpPr>
          <p:nvPr/>
        </p:nvSpPr>
        <p:spPr bwMode="auto">
          <a:xfrm>
            <a:off x="406672" y="473018"/>
            <a:ext cx="729615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Q.   Find 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the lengths of the medians of  </a:t>
            </a:r>
            <a:r>
              <a:rPr lang="en-US" sz="1600" kern="0" spc="-90" dirty="0" smtClean="0">
                <a:solidFill>
                  <a:srgbClr val="0000FF"/>
                </a:solidFill>
                <a:latin typeface="Symbol" panose="05050102010706020507" pitchFamily="18" charset="2"/>
              </a:rPr>
              <a:t>D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ABC  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whose vertices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are </a:t>
            </a:r>
          </a:p>
          <a:p>
            <a:pPr marL="339725" indent="-339725" algn="just">
              <a:defRPr/>
            </a:pP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	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 (7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, -3), 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B (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5, 3)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and C (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3,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–1).</a:t>
            </a:r>
            <a:endParaRPr lang="en-US" sz="1600" b="0" kern="0" dirty="0" smtClean="0">
              <a:solidFill>
                <a:srgbClr val="0000FF"/>
              </a:solidFill>
              <a:latin typeface="Bookman Old Style" pitchFamily="18" charset="0"/>
            </a:endParaRPr>
          </a:p>
        </p:txBody>
      </p:sp>
      <p:sp>
        <p:nvSpPr>
          <p:cNvPr id="166" name="Rectangle 4"/>
          <p:cNvSpPr>
            <a:spLocks noChangeArrowheads="1"/>
          </p:cNvSpPr>
          <p:nvPr/>
        </p:nvSpPr>
        <p:spPr bwMode="auto">
          <a:xfrm>
            <a:off x="416197" y="1119518"/>
            <a:ext cx="68222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Sol.</a:t>
            </a:r>
            <a:endParaRPr lang="en-US" sz="160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5734414" y="891958"/>
            <a:ext cx="849165" cy="244064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7910335" y="2689054"/>
            <a:ext cx="613095" cy="276606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4" name="Line 25"/>
          <p:cNvSpPr>
            <a:spLocks noChangeShapeType="1"/>
          </p:cNvSpPr>
          <p:nvPr/>
        </p:nvSpPr>
        <p:spPr bwMode="auto">
          <a:xfrm flipH="1">
            <a:off x="5544060" y="1780897"/>
            <a:ext cx="1421609" cy="650079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headEnd/>
            <a:tailEnd/>
          </a:ln>
          <a:effectLst>
            <a:glow rad="88900">
              <a:srgbClr val="FFFF00">
                <a:alpha val="44000"/>
              </a:srgbClr>
            </a:glow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5" name="Line 25"/>
          <p:cNvSpPr>
            <a:spLocks noChangeShapeType="1"/>
          </p:cNvSpPr>
          <p:nvPr/>
        </p:nvSpPr>
        <p:spPr bwMode="auto">
          <a:xfrm>
            <a:off x="5833399" y="1156529"/>
            <a:ext cx="2457665" cy="1357995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headEnd/>
            <a:tailEnd/>
          </a:ln>
          <a:effectLst>
            <a:glow rad="88900">
              <a:srgbClr val="FFFF00">
                <a:alpha val="44000"/>
              </a:srgbClr>
            </a:glow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5073242" y="2443437"/>
            <a:ext cx="629752" cy="461354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024514" y="833362"/>
            <a:ext cx="3562708" cy="2171545"/>
            <a:chOff x="5127284" y="994791"/>
            <a:chExt cx="3562708" cy="2171545"/>
          </a:xfrm>
        </p:grpSpPr>
        <p:sp>
          <p:nvSpPr>
            <p:cNvPr id="8" name="AutoShape 5"/>
            <p:cNvSpPr>
              <a:spLocks noChangeArrowheads="1"/>
            </p:cNvSpPr>
            <p:nvPr/>
          </p:nvSpPr>
          <p:spPr bwMode="auto">
            <a:xfrm rot="6300000">
              <a:off x="6401801" y="968803"/>
              <a:ext cx="1352394" cy="2716148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Line 25"/>
            <p:cNvSpPr>
              <a:spLocks noChangeShapeType="1"/>
            </p:cNvSpPr>
            <p:nvPr/>
          </p:nvSpPr>
          <p:spPr bwMode="auto">
            <a:xfrm>
              <a:off x="5931825" y="1333345"/>
              <a:ext cx="1089242" cy="1342608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Line 25"/>
            <p:cNvSpPr>
              <a:spLocks noChangeShapeType="1"/>
            </p:cNvSpPr>
            <p:nvPr/>
          </p:nvSpPr>
          <p:spPr bwMode="auto">
            <a:xfrm>
              <a:off x="5772358" y="1931878"/>
              <a:ext cx="2576309" cy="735124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Line 25"/>
            <p:cNvSpPr>
              <a:spLocks noChangeShapeType="1"/>
            </p:cNvSpPr>
            <p:nvPr/>
          </p:nvSpPr>
          <p:spPr bwMode="auto">
            <a:xfrm flipH="1">
              <a:off x="5591186" y="1952624"/>
              <a:ext cx="1447800" cy="65913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Text Box 25"/>
            <p:cNvSpPr txBox="1">
              <a:spLocks noChangeArrowheads="1"/>
            </p:cNvSpPr>
            <p:nvPr/>
          </p:nvSpPr>
          <p:spPr bwMode="auto">
            <a:xfrm>
              <a:off x="5760720" y="994791"/>
              <a:ext cx="39370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A</a:t>
              </a:r>
            </a:p>
          </p:txBody>
        </p:sp>
        <p:sp>
          <p:nvSpPr>
            <p:cNvPr id="13" name="Text Box 26"/>
            <p:cNvSpPr txBox="1">
              <a:spLocks noChangeArrowheads="1"/>
            </p:cNvSpPr>
            <p:nvPr/>
          </p:nvSpPr>
          <p:spPr bwMode="auto">
            <a:xfrm>
              <a:off x="5303520" y="2547366"/>
              <a:ext cx="39370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B</a:t>
              </a:r>
            </a:p>
          </p:txBody>
        </p:sp>
        <p:sp>
          <p:nvSpPr>
            <p:cNvPr id="14" name="Text Box 27"/>
            <p:cNvSpPr txBox="1">
              <a:spLocks noChangeArrowheads="1"/>
            </p:cNvSpPr>
            <p:nvPr/>
          </p:nvSpPr>
          <p:spPr bwMode="auto">
            <a:xfrm>
              <a:off x="8287512" y="2623566"/>
              <a:ext cx="39370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C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979725" y="1010180"/>
              <a:ext cx="80342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(7, -3)</a:t>
              </a:r>
              <a:endParaRPr lang="en-US" sz="1600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127284" y="2752725"/>
              <a:ext cx="72968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(5, 3)</a:t>
              </a:r>
              <a:endParaRPr lang="en-US" sz="1600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886566" y="2827782"/>
              <a:ext cx="80342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(3, -1)</a:t>
              </a:r>
              <a:endParaRPr lang="en-US" sz="1600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8" name="Line 27"/>
            <p:cNvSpPr>
              <a:spLocks noChangeShapeType="1"/>
            </p:cNvSpPr>
            <p:nvPr/>
          </p:nvSpPr>
          <p:spPr bwMode="auto">
            <a:xfrm>
              <a:off x="6143625" y="2564796"/>
              <a:ext cx="0" cy="149829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Line 27"/>
            <p:cNvSpPr>
              <a:spLocks noChangeShapeType="1"/>
            </p:cNvSpPr>
            <p:nvPr/>
          </p:nvSpPr>
          <p:spPr bwMode="auto">
            <a:xfrm>
              <a:off x="7400925" y="2587006"/>
              <a:ext cx="0" cy="149829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20" name="Group 35"/>
            <p:cNvGrpSpPr>
              <a:grpSpLocks/>
            </p:cNvGrpSpPr>
            <p:nvPr/>
          </p:nvGrpSpPr>
          <p:grpSpPr bwMode="auto">
            <a:xfrm>
              <a:off x="6932611" y="1638302"/>
              <a:ext cx="393700" cy="342901"/>
              <a:chOff x="4820" y="1581"/>
              <a:chExt cx="248" cy="216"/>
            </a:xfrm>
          </p:grpSpPr>
          <p:sp>
            <p:nvSpPr>
              <p:cNvPr id="39" name="Text Box 28"/>
              <p:cNvSpPr txBox="1">
                <a:spLocks noChangeArrowheads="1"/>
              </p:cNvSpPr>
              <p:nvPr/>
            </p:nvSpPr>
            <p:spPr bwMode="auto">
              <a:xfrm>
                <a:off x="4820" y="1581"/>
                <a:ext cx="248" cy="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ct val="50000"/>
                  </a:spcBef>
                  <a:spcAft>
                    <a:spcPts val="0"/>
                  </a:spcAft>
                  <a:defRPr/>
                </a:pPr>
                <a:r>
                  <a:rPr lang="en-US" sz="1600" kern="0" dirty="0" smtClean="0">
                    <a:solidFill>
                      <a:sysClr val="windowText" lastClr="000000"/>
                    </a:solidFill>
                    <a:latin typeface="Bookman Old Style" pitchFamily="18" charset="0"/>
                  </a:rPr>
                  <a:t>Q</a:t>
                </a:r>
              </a:p>
            </p:txBody>
          </p:sp>
          <p:sp>
            <p:nvSpPr>
              <p:cNvPr id="40" name="Oval 34"/>
              <p:cNvSpPr>
                <a:spLocks noChangeArrowheads="1"/>
              </p:cNvSpPr>
              <p:nvPr/>
            </p:nvSpPr>
            <p:spPr bwMode="auto">
              <a:xfrm>
                <a:off x="4874" y="1752"/>
                <a:ext cx="45" cy="45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  <a:headEnd/>
                <a:tailEnd/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kern="0" smtClean="0">
                  <a:solidFill>
                    <a:sysClr val="windowText" lastClr="000000"/>
                  </a:solidFill>
                  <a:latin typeface="Bookman Old Style" pitchFamily="18" charset="0"/>
                </a:endParaRPr>
              </a:p>
            </p:txBody>
          </p:sp>
        </p:grpSp>
        <p:sp>
          <p:nvSpPr>
            <p:cNvPr id="21" name="Line 27"/>
            <p:cNvSpPr>
              <a:spLocks noChangeShapeType="1"/>
            </p:cNvSpPr>
            <p:nvPr/>
          </p:nvSpPr>
          <p:spPr bwMode="auto">
            <a:xfrm flipH="1">
              <a:off x="7536123" y="2147647"/>
              <a:ext cx="62975" cy="137641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Line 27"/>
            <p:cNvSpPr>
              <a:spLocks noChangeShapeType="1"/>
            </p:cNvSpPr>
            <p:nvPr/>
          </p:nvSpPr>
          <p:spPr bwMode="auto">
            <a:xfrm flipH="1">
              <a:off x="7464686" y="2120020"/>
              <a:ext cx="62975" cy="137641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Line 27"/>
            <p:cNvSpPr>
              <a:spLocks noChangeShapeType="1"/>
            </p:cNvSpPr>
            <p:nvPr/>
          </p:nvSpPr>
          <p:spPr bwMode="auto">
            <a:xfrm flipH="1">
              <a:off x="6578862" y="1610437"/>
              <a:ext cx="62975" cy="137641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Line 27"/>
            <p:cNvSpPr>
              <a:spLocks noChangeShapeType="1"/>
            </p:cNvSpPr>
            <p:nvPr/>
          </p:nvSpPr>
          <p:spPr bwMode="auto">
            <a:xfrm flipH="1">
              <a:off x="6507425" y="1582810"/>
              <a:ext cx="62975" cy="137641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25" name="Group 35"/>
            <p:cNvGrpSpPr>
              <a:grpSpLocks/>
            </p:cNvGrpSpPr>
            <p:nvPr/>
          </p:nvGrpSpPr>
          <p:grpSpPr bwMode="auto">
            <a:xfrm>
              <a:off x="5454384" y="1763939"/>
              <a:ext cx="393700" cy="338138"/>
              <a:chOff x="4703" y="1671"/>
              <a:chExt cx="248" cy="213"/>
            </a:xfrm>
          </p:grpSpPr>
          <p:sp>
            <p:nvSpPr>
              <p:cNvPr id="37" name="Text Box 28"/>
              <p:cNvSpPr txBox="1">
                <a:spLocks noChangeArrowheads="1"/>
              </p:cNvSpPr>
              <p:nvPr/>
            </p:nvSpPr>
            <p:spPr bwMode="auto">
              <a:xfrm>
                <a:off x="4703" y="1671"/>
                <a:ext cx="248" cy="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ct val="50000"/>
                  </a:spcBef>
                  <a:spcAft>
                    <a:spcPts val="0"/>
                  </a:spcAft>
                  <a:defRPr/>
                </a:pPr>
                <a:r>
                  <a:rPr lang="en-US" sz="1600" kern="0" dirty="0" smtClean="0">
                    <a:solidFill>
                      <a:sysClr val="windowText" lastClr="000000"/>
                    </a:solidFill>
                    <a:latin typeface="Bookman Old Style" pitchFamily="18" charset="0"/>
                  </a:rPr>
                  <a:t>R</a:t>
                </a:r>
              </a:p>
            </p:txBody>
          </p:sp>
          <p:sp>
            <p:nvSpPr>
              <p:cNvPr id="38" name="Oval 34"/>
              <p:cNvSpPr>
                <a:spLocks noChangeArrowheads="1"/>
              </p:cNvSpPr>
              <p:nvPr/>
            </p:nvSpPr>
            <p:spPr bwMode="auto">
              <a:xfrm>
                <a:off x="4874" y="1752"/>
                <a:ext cx="45" cy="45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  <a:headEnd/>
                <a:tailEnd/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kern="0" smtClean="0">
                  <a:solidFill>
                    <a:sysClr val="windowText" lastClr="000000"/>
                  </a:solidFill>
                  <a:latin typeface="Bookman Old Style" pitchFamily="18" charset="0"/>
                </a:endParaRPr>
              </a:p>
            </p:txBody>
          </p:sp>
        </p:grpSp>
        <p:grpSp>
          <p:nvGrpSpPr>
            <p:cNvPr id="26" name="Group 35"/>
            <p:cNvGrpSpPr>
              <a:grpSpLocks/>
            </p:cNvGrpSpPr>
            <p:nvPr/>
          </p:nvGrpSpPr>
          <p:grpSpPr bwMode="auto">
            <a:xfrm>
              <a:off x="6838220" y="2608707"/>
              <a:ext cx="393700" cy="366713"/>
              <a:chOff x="4800" y="1758"/>
              <a:chExt cx="248" cy="231"/>
            </a:xfrm>
          </p:grpSpPr>
          <p:sp>
            <p:nvSpPr>
              <p:cNvPr id="35" name="Text Box 28"/>
              <p:cNvSpPr txBox="1">
                <a:spLocks noChangeArrowheads="1"/>
              </p:cNvSpPr>
              <p:nvPr/>
            </p:nvSpPr>
            <p:spPr bwMode="auto">
              <a:xfrm>
                <a:off x="4800" y="1776"/>
                <a:ext cx="248" cy="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ct val="50000"/>
                  </a:spcBef>
                  <a:spcAft>
                    <a:spcPts val="0"/>
                  </a:spcAft>
                  <a:defRPr/>
                </a:pPr>
                <a:r>
                  <a:rPr lang="en-US" sz="1600" kern="0" dirty="0" smtClean="0">
                    <a:solidFill>
                      <a:sysClr val="windowText" lastClr="000000"/>
                    </a:solidFill>
                    <a:latin typeface="Bookman Old Style" pitchFamily="18" charset="0"/>
                  </a:rPr>
                  <a:t>P</a:t>
                </a:r>
              </a:p>
            </p:txBody>
          </p:sp>
          <p:sp>
            <p:nvSpPr>
              <p:cNvPr id="36" name="Oval 34"/>
              <p:cNvSpPr>
                <a:spLocks noChangeArrowheads="1"/>
              </p:cNvSpPr>
              <p:nvPr/>
            </p:nvSpPr>
            <p:spPr bwMode="auto">
              <a:xfrm>
                <a:off x="4879" y="1758"/>
                <a:ext cx="45" cy="45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  <a:headEnd/>
                <a:tailEnd/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  <a:latin typeface="Bookman Old Style" pitchFamily="18" charset="0"/>
                </a:endParaRPr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 rot="1195636" flipH="1">
              <a:off x="5754742" y="1646632"/>
              <a:ext cx="169684" cy="107997"/>
              <a:chOff x="5762625" y="1685925"/>
              <a:chExt cx="143361" cy="123825"/>
            </a:xfrm>
          </p:grpSpPr>
          <p:sp>
            <p:nvSpPr>
              <p:cNvPr id="32" name="Line 27"/>
              <p:cNvSpPr>
                <a:spLocks noChangeShapeType="1"/>
              </p:cNvSpPr>
              <p:nvPr/>
            </p:nvSpPr>
            <p:spPr bwMode="auto">
              <a:xfrm flipH="1">
                <a:off x="5764044" y="1685925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3" name="Line 27"/>
              <p:cNvSpPr>
                <a:spLocks noChangeShapeType="1"/>
              </p:cNvSpPr>
              <p:nvPr/>
            </p:nvSpPr>
            <p:spPr bwMode="auto">
              <a:xfrm flipH="1">
                <a:off x="5764044" y="1747836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4" name="Line 27"/>
              <p:cNvSpPr>
                <a:spLocks noChangeShapeType="1"/>
              </p:cNvSpPr>
              <p:nvPr/>
            </p:nvSpPr>
            <p:spPr bwMode="auto">
              <a:xfrm flipH="1">
                <a:off x="5762625" y="1809750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 rot="1199908" flipH="1">
              <a:off x="5592011" y="2239143"/>
              <a:ext cx="175213" cy="100240"/>
              <a:chOff x="5762625" y="1694819"/>
              <a:chExt cx="148032" cy="114931"/>
            </a:xfrm>
          </p:grpSpPr>
          <p:sp>
            <p:nvSpPr>
              <p:cNvPr id="29" name="Line 27"/>
              <p:cNvSpPr>
                <a:spLocks noChangeShapeType="1"/>
              </p:cNvSpPr>
              <p:nvPr/>
            </p:nvSpPr>
            <p:spPr bwMode="auto">
              <a:xfrm flipH="1">
                <a:off x="5768715" y="1694819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0" name="Line 27"/>
              <p:cNvSpPr>
                <a:spLocks noChangeShapeType="1"/>
              </p:cNvSpPr>
              <p:nvPr/>
            </p:nvSpPr>
            <p:spPr bwMode="auto">
              <a:xfrm flipH="1">
                <a:off x="5764044" y="1747836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1" name="Line 27"/>
              <p:cNvSpPr>
                <a:spLocks noChangeShapeType="1"/>
              </p:cNvSpPr>
              <p:nvPr/>
            </p:nvSpPr>
            <p:spPr bwMode="auto">
              <a:xfrm flipH="1">
                <a:off x="5762625" y="1809750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</p:grpSp>
      </p:grpSp>
      <p:sp>
        <p:nvSpPr>
          <p:cNvPr id="44" name="Rectangle 4"/>
          <p:cNvSpPr>
            <a:spLocks noChangeArrowheads="1"/>
          </p:cNvSpPr>
          <p:nvPr/>
        </p:nvSpPr>
        <p:spPr bwMode="auto">
          <a:xfrm>
            <a:off x="960287" y="1079926"/>
            <a:ext cx="468198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Let 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AP</a:t>
            </a:r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, 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BQ and CR be </a:t>
            </a:r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the medians of </a:t>
            </a:r>
            <a:endParaRPr lang="en-US" sz="1600" kern="0" dirty="0" smtClean="0">
              <a:solidFill>
                <a:sysClr val="windowText" lastClr="000000"/>
              </a:solidFill>
              <a:latin typeface="Bookman Old Style" pitchFamily="18" charset="0"/>
            </a:endParaRPr>
          </a:p>
          <a:p>
            <a:pPr algn="l"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sides BC, CA </a:t>
            </a:r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and 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AB resp</a:t>
            </a:r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.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5" name="Text Box 28"/>
          <p:cNvSpPr txBox="1">
            <a:spLocks noChangeArrowheads="1"/>
          </p:cNvSpPr>
          <p:nvPr/>
        </p:nvSpPr>
        <p:spPr bwMode="auto">
          <a:xfrm>
            <a:off x="6825842" y="1478705"/>
            <a:ext cx="39370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fontAlgn="auto" hangingPunct="1"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600" kern="0" dirty="0" smtClean="0">
                <a:solidFill>
                  <a:srgbClr val="FF0000"/>
                </a:solidFill>
                <a:latin typeface="Bookman Old Style" pitchFamily="18" charset="0"/>
              </a:rPr>
              <a:t>Q</a:t>
            </a:r>
          </a:p>
        </p:txBody>
      </p:sp>
      <p:sp>
        <p:nvSpPr>
          <p:cNvPr id="46" name="Rectangle 4"/>
          <p:cNvSpPr>
            <a:spLocks noChangeArrowheads="1"/>
          </p:cNvSpPr>
          <p:nvPr/>
        </p:nvSpPr>
        <p:spPr bwMode="auto">
          <a:xfrm>
            <a:off x="900913" y="1592984"/>
            <a:ext cx="317739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Q </a:t>
            </a:r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is midpoint of seg 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AC.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7" name="AutoShape 30"/>
          <p:cNvSpPr>
            <a:spLocks noChangeArrowheads="1"/>
          </p:cNvSpPr>
          <p:nvPr/>
        </p:nvSpPr>
        <p:spPr bwMode="auto">
          <a:xfrm>
            <a:off x="1133342" y="4144407"/>
            <a:ext cx="1428643" cy="335632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48" name="Rectangle 4"/>
          <p:cNvSpPr>
            <a:spLocks noChangeArrowheads="1"/>
          </p:cNvSpPr>
          <p:nvPr/>
        </p:nvSpPr>
        <p:spPr bwMode="auto">
          <a:xfrm>
            <a:off x="920999" y="1866129"/>
            <a:ext cx="281681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u="sng" kern="0" dirty="0">
                <a:solidFill>
                  <a:srgbClr val="FF0000"/>
                </a:solidFill>
                <a:latin typeface="Bookman Old Style" pitchFamily="18" charset="0"/>
              </a:rPr>
              <a:t>By midpoint formula,</a:t>
            </a:r>
            <a:endParaRPr lang="en-US" sz="1600" u="sng" dirty="0">
              <a:solidFill>
                <a:srgbClr val="FF0000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9" name="Rectangle 4"/>
          <p:cNvSpPr>
            <a:spLocks noChangeArrowheads="1"/>
          </p:cNvSpPr>
          <p:nvPr/>
        </p:nvSpPr>
        <p:spPr bwMode="auto">
          <a:xfrm>
            <a:off x="1130988" y="3000206"/>
            <a:ext cx="40894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Q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0" name="Rectangle 4"/>
          <p:cNvSpPr>
            <a:spLocks noChangeArrowheads="1"/>
          </p:cNvSpPr>
          <p:nvPr/>
        </p:nvSpPr>
        <p:spPr bwMode="auto">
          <a:xfrm>
            <a:off x="1415822" y="2984817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=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1" name="Rectangle 4"/>
          <p:cNvSpPr>
            <a:spLocks noChangeArrowheads="1"/>
          </p:cNvSpPr>
          <p:nvPr/>
        </p:nvSpPr>
        <p:spPr bwMode="auto">
          <a:xfrm>
            <a:off x="1415822" y="3595358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=</a:t>
            </a:r>
          </a:p>
        </p:txBody>
      </p:sp>
      <p:sp>
        <p:nvSpPr>
          <p:cNvPr id="52" name="Rectangle 4"/>
          <p:cNvSpPr>
            <a:spLocks noChangeArrowheads="1"/>
          </p:cNvSpPr>
          <p:nvPr/>
        </p:nvSpPr>
        <p:spPr bwMode="auto">
          <a:xfrm>
            <a:off x="614150" y="4142946"/>
            <a:ext cx="34614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grpSp>
        <p:nvGrpSpPr>
          <p:cNvPr id="53" name="Group 52"/>
          <p:cNvGrpSpPr/>
          <p:nvPr/>
        </p:nvGrpSpPr>
        <p:grpSpPr>
          <a:xfrm>
            <a:off x="1866878" y="3449338"/>
            <a:ext cx="513964" cy="646529"/>
            <a:chOff x="5288346" y="3802618"/>
            <a:chExt cx="513964" cy="646529"/>
          </a:xfrm>
        </p:grpSpPr>
        <p:sp>
          <p:nvSpPr>
            <p:cNvPr id="54" name="Rectangle 4"/>
            <p:cNvSpPr>
              <a:spLocks noChangeArrowheads="1"/>
            </p:cNvSpPr>
            <p:nvPr/>
          </p:nvSpPr>
          <p:spPr bwMode="auto">
            <a:xfrm>
              <a:off x="5288346" y="3802618"/>
              <a:ext cx="51396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 smtClean="0">
                  <a:solidFill>
                    <a:prstClr val="black"/>
                  </a:solidFill>
                  <a:latin typeface="Bookman Old Style" pitchFamily="18" charset="0"/>
                </a:rPr>
                <a:t>10</a:t>
              </a:r>
              <a:endParaRPr lang="en-US" sz="16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cxnSp>
          <p:nvCxnSpPr>
            <p:cNvPr id="55" name="Straight Connector 54"/>
            <p:cNvCxnSpPr/>
            <p:nvPr/>
          </p:nvCxnSpPr>
          <p:spPr>
            <a:xfrm>
              <a:off x="5415010" y="4148693"/>
              <a:ext cx="27432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ectangle 4"/>
            <p:cNvSpPr>
              <a:spLocks noChangeArrowheads="1"/>
            </p:cNvSpPr>
            <p:nvPr/>
          </p:nvSpPr>
          <p:spPr bwMode="auto">
            <a:xfrm>
              <a:off x="5361646" y="4110593"/>
              <a:ext cx="381049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 smtClean="0">
                  <a:solidFill>
                    <a:prstClr val="black"/>
                  </a:solidFill>
                  <a:latin typeface="Bookman Old Style" pitchFamily="18" charset="0"/>
                </a:rPr>
                <a:t>2</a:t>
              </a:r>
              <a:endParaRPr lang="en-US" sz="16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57" name="Rectangle 4"/>
          <p:cNvSpPr>
            <a:spLocks noChangeArrowheads="1"/>
          </p:cNvSpPr>
          <p:nvPr/>
        </p:nvSpPr>
        <p:spPr bwMode="auto">
          <a:xfrm>
            <a:off x="2215490" y="3556772"/>
            <a:ext cx="3810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,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2314198" y="3471568"/>
            <a:ext cx="767071" cy="624299"/>
            <a:chOff x="5759481" y="3824848"/>
            <a:chExt cx="767071" cy="624299"/>
          </a:xfrm>
        </p:grpSpPr>
        <p:sp>
          <p:nvSpPr>
            <p:cNvPr id="59" name="Rectangle 4"/>
            <p:cNvSpPr>
              <a:spLocks noChangeArrowheads="1"/>
            </p:cNvSpPr>
            <p:nvPr/>
          </p:nvSpPr>
          <p:spPr bwMode="auto">
            <a:xfrm>
              <a:off x="5759481" y="3824848"/>
              <a:ext cx="767071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 smtClean="0">
                  <a:solidFill>
                    <a:prstClr val="black"/>
                  </a:solidFill>
                  <a:latin typeface="Bookman Old Style" pitchFamily="18" charset="0"/>
                </a:rPr>
                <a:t>–4</a:t>
              </a:r>
              <a:endParaRPr lang="en-US" sz="16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cxnSp>
          <p:nvCxnSpPr>
            <p:cNvPr id="60" name="Straight Connector 59"/>
            <p:cNvCxnSpPr/>
            <p:nvPr/>
          </p:nvCxnSpPr>
          <p:spPr>
            <a:xfrm>
              <a:off x="5954335" y="4148693"/>
              <a:ext cx="377362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Rectangle 4"/>
            <p:cNvSpPr>
              <a:spLocks noChangeArrowheads="1"/>
            </p:cNvSpPr>
            <p:nvPr/>
          </p:nvSpPr>
          <p:spPr bwMode="auto">
            <a:xfrm>
              <a:off x="5947729" y="4110593"/>
              <a:ext cx="381049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 smtClean="0">
                  <a:solidFill>
                    <a:prstClr val="black"/>
                  </a:solidFill>
                  <a:latin typeface="Bookman Old Style" pitchFamily="18" charset="0"/>
                </a:rPr>
                <a:t>2</a:t>
              </a:r>
              <a:endParaRPr lang="en-US" sz="16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62" name="Left Bracket 61"/>
          <p:cNvSpPr/>
          <p:nvPr/>
        </p:nvSpPr>
        <p:spPr>
          <a:xfrm flipH="1">
            <a:off x="2888028" y="3525953"/>
            <a:ext cx="120735" cy="538920"/>
          </a:xfrm>
          <a:prstGeom prst="leftBracket">
            <a:avLst>
              <a:gd name="adj" fmla="val 74092"/>
            </a:avLst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63" name="Left Bracket 62"/>
          <p:cNvSpPr/>
          <p:nvPr/>
        </p:nvSpPr>
        <p:spPr>
          <a:xfrm>
            <a:off x="1837156" y="3525953"/>
            <a:ext cx="120735" cy="538920"/>
          </a:xfrm>
          <a:prstGeom prst="leftBracket">
            <a:avLst>
              <a:gd name="adj" fmla="val 74092"/>
            </a:avLst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64" name="Rectangle 4"/>
          <p:cNvSpPr>
            <a:spLocks noChangeArrowheads="1"/>
          </p:cNvSpPr>
          <p:nvPr/>
        </p:nvSpPr>
        <p:spPr bwMode="auto">
          <a:xfrm>
            <a:off x="2067779" y="2855490"/>
            <a:ext cx="2702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3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5" name="Rectangle 4"/>
          <p:cNvSpPr>
            <a:spLocks noChangeArrowheads="1"/>
          </p:cNvSpPr>
          <p:nvPr/>
        </p:nvSpPr>
        <p:spPr bwMode="auto">
          <a:xfrm>
            <a:off x="2244983" y="2855490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6" name="Rectangle 4"/>
          <p:cNvSpPr>
            <a:spLocks noChangeArrowheads="1"/>
          </p:cNvSpPr>
          <p:nvPr/>
        </p:nvSpPr>
        <p:spPr bwMode="auto">
          <a:xfrm>
            <a:off x="2435479" y="2855490"/>
            <a:ext cx="370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7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67" name="Straight Connector 66"/>
          <p:cNvCxnSpPr/>
          <p:nvPr/>
        </p:nvCxnSpPr>
        <p:spPr>
          <a:xfrm>
            <a:off x="1994208" y="3202075"/>
            <a:ext cx="79487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4"/>
          <p:cNvSpPr>
            <a:spLocks noChangeArrowheads="1"/>
          </p:cNvSpPr>
          <p:nvPr/>
        </p:nvSpPr>
        <p:spPr bwMode="auto">
          <a:xfrm>
            <a:off x="2201123" y="3163975"/>
            <a:ext cx="3810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9" name="Rectangle 4"/>
          <p:cNvSpPr>
            <a:spLocks noChangeArrowheads="1"/>
          </p:cNvSpPr>
          <p:nvPr/>
        </p:nvSpPr>
        <p:spPr bwMode="auto">
          <a:xfrm>
            <a:off x="2792664" y="2948710"/>
            <a:ext cx="19553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,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0" name="Left Bracket 69"/>
          <p:cNvSpPr/>
          <p:nvPr/>
        </p:nvSpPr>
        <p:spPr>
          <a:xfrm>
            <a:off x="1807369" y="2907917"/>
            <a:ext cx="132809" cy="538920"/>
          </a:xfrm>
          <a:prstGeom prst="leftBracket">
            <a:avLst>
              <a:gd name="adj" fmla="val 74092"/>
            </a:avLst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71" name="Left Bracket 70"/>
          <p:cNvSpPr/>
          <p:nvPr/>
        </p:nvSpPr>
        <p:spPr>
          <a:xfrm flipH="1">
            <a:off x="3783264" y="2907917"/>
            <a:ext cx="132809" cy="538920"/>
          </a:xfrm>
          <a:prstGeom prst="leftBracket">
            <a:avLst>
              <a:gd name="adj" fmla="val 74092"/>
            </a:avLst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72" name="Rectangle 4"/>
          <p:cNvSpPr>
            <a:spLocks noChangeArrowheads="1"/>
          </p:cNvSpPr>
          <p:nvPr/>
        </p:nvSpPr>
        <p:spPr bwMode="auto">
          <a:xfrm>
            <a:off x="2954648" y="2836438"/>
            <a:ext cx="49299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–1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3" name="Rectangle 4"/>
          <p:cNvSpPr>
            <a:spLocks noChangeArrowheads="1"/>
          </p:cNvSpPr>
          <p:nvPr/>
        </p:nvSpPr>
        <p:spPr bwMode="auto">
          <a:xfrm>
            <a:off x="3251230" y="2836438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4" name="Rectangle 4"/>
          <p:cNvSpPr>
            <a:spLocks noChangeArrowheads="1"/>
          </p:cNvSpPr>
          <p:nvPr/>
        </p:nvSpPr>
        <p:spPr bwMode="auto">
          <a:xfrm>
            <a:off x="3408576" y="2836438"/>
            <a:ext cx="37257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3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75" name="Straight Connector 74"/>
          <p:cNvCxnSpPr/>
          <p:nvPr/>
        </p:nvCxnSpPr>
        <p:spPr>
          <a:xfrm>
            <a:off x="2987736" y="3202075"/>
            <a:ext cx="79552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4"/>
          <p:cNvSpPr>
            <a:spLocks noChangeArrowheads="1"/>
          </p:cNvSpPr>
          <p:nvPr/>
        </p:nvSpPr>
        <p:spPr bwMode="auto">
          <a:xfrm>
            <a:off x="3194976" y="3163975"/>
            <a:ext cx="3810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7" name="Rectangle 4"/>
          <p:cNvSpPr>
            <a:spLocks noChangeArrowheads="1"/>
          </p:cNvSpPr>
          <p:nvPr/>
        </p:nvSpPr>
        <p:spPr bwMode="auto">
          <a:xfrm>
            <a:off x="1693068" y="4142946"/>
            <a:ext cx="90367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(5, –2)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8" name="Rectangle 4"/>
          <p:cNvSpPr>
            <a:spLocks noChangeArrowheads="1"/>
          </p:cNvSpPr>
          <p:nvPr/>
        </p:nvSpPr>
        <p:spPr bwMode="auto">
          <a:xfrm>
            <a:off x="1444961" y="4142946"/>
            <a:ext cx="27827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=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9" name="Rectangle 4"/>
          <p:cNvSpPr>
            <a:spLocks noChangeArrowheads="1"/>
          </p:cNvSpPr>
          <p:nvPr/>
        </p:nvSpPr>
        <p:spPr bwMode="auto">
          <a:xfrm>
            <a:off x="1130988" y="4142946"/>
            <a:ext cx="38532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Q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0" name="Rectangle 4"/>
          <p:cNvSpPr>
            <a:spLocks noChangeArrowheads="1"/>
          </p:cNvSpPr>
          <p:nvPr/>
        </p:nvSpPr>
        <p:spPr bwMode="auto">
          <a:xfrm>
            <a:off x="1130988" y="2353379"/>
            <a:ext cx="40894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Q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1" name="Rectangle 4"/>
          <p:cNvSpPr>
            <a:spLocks noChangeArrowheads="1"/>
          </p:cNvSpPr>
          <p:nvPr/>
        </p:nvSpPr>
        <p:spPr bwMode="auto">
          <a:xfrm>
            <a:off x="1415822" y="2337990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=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2" name="Rectangle 4"/>
          <p:cNvSpPr>
            <a:spLocks noChangeArrowheads="1"/>
          </p:cNvSpPr>
          <p:nvPr/>
        </p:nvSpPr>
        <p:spPr bwMode="auto">
          <a:xfrm>
            <a:off x="1840160" y="2189611"/>
            <a:ext cx="61527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x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3" name="Rectangle 4"/>
          <p:cNvSpPr>
            <a:spLocks noChangeArrowheads="1"/>
          </p:cNvSpPr>
          <p:nvPr/>
        </p:nvSpPr>
        <p:spPr bwMode="auto">
          <a:xfrm>
            <a:off x="2208464" y="2189611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4" name="Rectangle 4"/>
          <p:cNvSpPr>
            <a:spLocks noChangeArrowheads="1"/>
          </p:cNvSpPr>
          <p:nvPr/>
        </p:nvSpPr>
        <p:spPr bwMode="auto">
          <a:xfrm>
            <a:off x="2383076" y="2189611"/>
            <a:ext cx="48303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x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85" name="Straight Connector 84"/>
          <p:cNvCxnSpPr/>
          <p:nvPr/>
        </p:nvCxnSpPr>
        <p:spPr>
          <a:xfrm>
            <a:off x="1927822" y="2555248"/>
            <a:ext cx="87436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4"/>
          <p:cNvSpPr>
            <a:spLocks noChangeArrowheads="1"/>
          </p:cNvSpPr>
          <p:nvPr/>
        </p:nvSpPr>
        <p:spPr bwMode="auto">
          <a:xfrm>
            <a:off x="2174481" y="2517148"/>
            <a:ext cx="3810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7" name="Rectangle 4"/>
          <p:cNvSpPr>
            <a:spLocks noChangeArrowheads="1"/>
          </p:cNvSpPr>
          <p:nvPr/>
        </p:nvSpPr>
        <p:spPr bwMode="auto">
          <a:xfrm>
            <a:off x="2792615" y="2301883"/>
            <a:ext cx="3810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,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8" name="Left Bracket 87"/>
          <p:cNvSpPr/>
          <p:nvPr/>
        </p:nvSpPr>
        <p:spPr>
          <a:xfrm>
            <a:off x="1807369" y="2257894"/>
            <a:ext cx="132809" cy="592812"/>
          </a:xfrm>
          <a:prstGeom prst="leftBracket">
            <a:avLst>
              <a:gd name="adj" fmla="val 74092"/>
            </a:avLst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89" name="Left Bracket 88"/>
          <p:cNvSpPr/>
          <p:nvPr/>
        </p:nvSpPr>
        <p:spPr>
          <a:xfrm flipH="1">
            <a:off x="3937336" y="2257894"/>
            <a:ext cx="132809" cy="592812"/>
          </a:xfrm>
          <a:prstGeom prst="leftBracket">
            <a:avLst>
              <a:gd name="adj" fmla="val 74092"/>
            </a:avLst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90" name="Rectangle 4"/>
          <p:cNvSpPr>
            <a:spLocks noChangeArrowheads="1"/>
          </p:cNvSpPr>
          <p:nvPr/>
        </p:nvSpPr>
        <p:spPr bwMode="auto">
          <a:xfrm>
            <a:off x="2945064" y="2189611"/>
            <a:ext cx="61527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y</a:t>
            </a:r>
            <a:r>
              <a:rPr lang="en-US" sz="1600" baseline="-25000" dirty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91" name="Rectangle 4"/>
          <p:cNvSpPr>
            <a:spLocks noChangeArrowheads="1"/>
          </p:cNvSpPr>
          <p:nvPr/>
        </p:nvSpPr>
        <p:spPr bwMode="auto">
          <a:xfrm>
            <a:off x="3321302" y="2189611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92" name="Rectangle 4"/>
          <p:cNvSpPr>
            <a:spLocks noChangeArrowheads="1"/>
          </p:cNvSpPr>
          <p:nvPr/>
        </p:nvSpPr>
        <p:spPr bwMode="auto">
          <a:xfrm>
            <a:off x="3518448" y="2189611"/>
            <a:ext cx="42209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y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93" name="Straight Connector 92"/>
          <p:cNvCxnSpPr/>
          <p:nvPr/>
        </p:nvCxnSpPr>
        <p:spPr>
          <a:xfrm>
            <a:off x="3049010" y="2573008"/>
            <a:ext cx="87436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ectangle 4"/>
          <p:cNvSpPr>
            <a:spLocks noChangeArrowheads="1"/>
          </p:cNvSpPr>
          <p:nvPr/>
        </p:nvSpPr>
        <p:spPr bwMode="auto">
          <a:xfrm>
            <a:off x="3316613" y="2517148"/>
            <a:ext cx="3810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95" name="Straight Connector 94"/>
          <p:cNvCxnSpPr/>
          <p:nvPr/>
        </p:nvCxnSpPr>
        <p:spPr>
          <a:xfrm>
            <a:off x="2027735" y="3136555"/>
            <a:ext cx="749457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3037910" y="3146080"/>
            <a:ext cx="749457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Rectangle 4"/>
          <p:cNvSpPr>
            <a:spLocks noChangeArrowheads="1"/>
          </p:cNvSpPr>
          <p:nvPr/>
        </p:nvSpPr>
        <p:spPr bwMode="auto">
          <a:xfrm>
            <a:off x="1114618" y="3602716"/>
            <a:ext cx="40894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Q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98" name="Rounded Rectangle 97"/>
          <p:cNvSpPr/>
          <p:nvPr/>
        </p:nvSpPr>
        <p:spPr bwMode="auto">
          <a:xfrm rot="10800000" flipH="1" flipV="1">
            <a:off x="898787" y="1218044"/>
            <a:ext cx="3117274" cy="832731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2562488" y="1578844"/>
            <a:ext cx="415636" cy="285710"/>
          </a:xfrm>
          <a:prstGeom prst="rect">
            <a:avLst/>
          </a:prstGeom>
          <a:solidFill>
            <a:srgbClr val="0000FF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973833" y="1302266"/>
            <a:ext cx="29671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We need to find the lengths of AP, BQ and CR.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101" name="Rounded Rectangle 100"/>
          <p:cNvSpPr/>
          <p:nvPr/>
        </p:nvSpPr>
        <p:spPr bwMode="auto">
          <a:xfrm rot="10800000" flipH="1" flipV="1">
            <a:off x="879270" y="1971311"/>
            <a:ext cx="3303509" cy="815450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666499" y="2105936"/>
            <a:ext cx="3729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Which formula is used to find the length of BQ ?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grpSp>
        <p:nvGrpSpPr>
          <p:cNvPr id="103" name="Group 102"/>
          <p:cNvGrpSpPr/>
          <p:nvPr/>
        </p:nvGrpSpPr>
        <p:grpSpPr>
          <a:xfrm>
            <a:off x="1308090" y="2201116"/>
            <a:ext cx="2445866" cy="355840"/>
            <a:chOff x="4864018" y="1396174"/>
            <a:chExt cx="2445866" cy="355840"/>
          </a:xfrm>
        </p:grpSpPr>
        <p:sp>
          <p:nvSpPr>
            <p:cNvPr id="104" name="Freeform 103"/>
            <p:cNvSpPr/>
            <p:nvPr/>
          </p:nvSpPr>
          <p:spPr>
            <a:xfrm>
              <a:off x="4864018" y="1396174"/>
              <a:ext cx="2445866" cy="341067"/>
            </a:xfrm>
            <a:custGeom>
              <a:avLst/>
              <a:gdLst>
                <a:gd name="connsiteX0" fmla="*/ 0 w 3924300"/>
                <a:gd name="connsiteY0" fmla="*/ 222250 h 374650"/>
                <a:gd name="connsiteX1" fmla="*/ 114300 w 3924300"/>
                <a:gd name="connsiteY1" fmla="*/ 374650 h 374650"/>
                <a:gd name="connsiteX2" fmla="*/ 260350 w 3924300"/>
                <a:gd name="connsiteY2" fmla="*/ 0 h 374650"/>
                <a:gd name="connsiteX3" fmla="*/ 3924300 w 3924300"/>
                <a:gd name="connsiteY3" fmla="*/ 0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4300" h="374650">
                  <a:moveTo>
                    <a:pt x="0" y="222250"/>
                  </a:moveTo>
                  <a:lnTo>
                    <a:pt x="114300" y="374650"/>
                  </a:lnTo>
                  <a:lnTo>
                    <a:pt x="260350" y="0"/>
                  </a:lnTo>
                  <a:lnTo>
                    <a:pt x="3924300" y="0"/>
                  </a:lnTo>
                </a:path>
              </a:pathLst>
            </a:custGeom>
            <a:ln>
              <a:solidFill>
                <a:srgbClr val="FFFF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endParaRPr lang="en-US" sz="1600">
                <a:solidFill>
                  <a:prstClr val="black"/>
                </a:solidFill>
              </a:endParaRP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5971150" y="1413460"/>
              <a:ext cx="308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srgbClr val="FFFF00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5387428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6572124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5006427" y="1413460"/>
              <a:ext cx="26988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5778488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617796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696175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5104573" y="1413460"/>
              <a:ext cx="4322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5539828" y="1413460"/>
              <a:ext cx="4010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629320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674216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5854836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7030402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18" name="Rounded Rectangle 117"/>
          <p:cNvSpPr/>
          <p:nvPr/>
        </p:nvSpPr>
        <p:spPr bwMode="auto">
          <a:xfrm rot="10800000" flipH="1" flipV="1">
            <a:off x="969889" y="2129565"/>
            <a:ext cx="3303509" cy="573558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757117" y="2132768"/>
            <a:ext cx="37290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prstClr val="white"/>
                </a:solidFill>
                <a:latin typeface="Bookman Old Style" panose="02050604050505020204" pitchFamily="18" charset="0"/>
              </a:rPr>
              <a:t>Let us substitute the </a:t>
            </a: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values</a:t>
            </a:r>
            <a:endParaRPr lang="en-US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1" name="Rectangular Callout 120"/>
          <p:cNvSpPr/>
          <p:nvPr/>
        </p:nvSpPr>
        <p:spPr>
          <a:xfrm>
            <a:off x="6033496" y="2752866"/>
            <a:ext cx="1672817" cy="418447"/>
          </a:xfrm>
          <a:prstGeom prst="wedgeRectCallout">
            <a:avLst>
              <a:gd name="adj1" fmla="val 61229"/>
              <a:gd name="adj2" fmla="val -21004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6103361" y="2826398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6887064" y="2826398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6021069" y="2773226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1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3,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6829841" y="2773226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1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–1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6" name="Rectangular Callout 125"/>
          <p:cNvSpPr/>
          <p:nvPr/>
        </p:nvSpPr>
        <p:spPr>
          <a:xfrm>
            <a:off x="5386160" y="345600"/>
            <a:ext cx="1672817" cy="418447"/>
          </a:xfrm>
          <a:prstGeom prst="wedgeRectCallout">
            <a:avLst>
              <a:gd name="adj1" fmla="val -13336"/>
              <a:gd name="adj2" fmla="val 77700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5456025" y="419132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6239728" y="419132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5370206" y="365960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2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7,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6150231" y="365960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2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–3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31" name="Rounded Rectangle 130"/>
          <p:cNvSpPr/>
          <p:nvPr/>
        </p:nvSpPr>
        <p:spPr bwMode="auto">
          <a:xfrm rot="10800000" flipH="1" flipV="1">
            <a:off x="787990" y="2832535"/>
            <a:ext cx="3765665" cy="1317326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2191368" y="3506131"/>
            <a:ext cx="258077" cy="259736"/>
          </a:xfrm>
          <a:prstGeom prst="rect">
            <a:avLst/>
          </a:prstGeom>
          <a:solidFill>
            <a:srgbClr val="0000FF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2016375" y="3670924"/>
            <a:ext cx="670376" cy="584775"/>
          </a:xfrm>
          <a:prstGeom prst="rect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3200" dirty="0" smtClean="0">
                <a:solidFill>
                  <a:srgbClr val="00B050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  <a:sym typeface="Symbol"/>
              </a:rPr>
              <a:t> </a:t>
            </a:r>
            <a:endParaRPr lang="en-IN" sz="3200" baseline="30000" dirty="0">
              <a:solidFill>
                <a:srgbClr val="00B05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2882199" y="3511541"/>
            <a:ext cx="258077" cy="259736"/>
          </a:xfrm>
          <a:prstGeom prst="rect">
            <a:avLst/>
          </a:prstGeom>
          <a:solidFill>
            <a:srgbClr val="0000FF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980374" y="2966094"/>
            <a:ext cx="34266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For using distance formula, we require the co-ordinates of B and Q.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2814226" y="3667663"/>
            <a:ext cx="4555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  <a:latin typeface="Bookman Old Style" panose="02050604050505020204" pitchFamily="18" charset="0"/>
              </a:rPr>
              <a:t>?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137" name="Rounded Rectangle 136"/>
          <p:cNvSpPr/>
          <p:nvPr/>
        </p:nvSpPr>
        <p:spPr bwMode="auto">
          <a:xfrm rot="10800000" flipH="1" flipV="1">
            <a:off x="1015193" y="1263766"/>
            <a:ext cx="3303509" cy="923720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38" name="TextBox 137"/>
          <p:cNvSpPr txBox="1"/>
          <p:nvPr/>
        </p:nvSpPr>
        <p:spPr>
          <a:xfrm>
            <a:off x="988284" y="1440991"/>
            <a:ext cx="3455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Which formula is used to find </a:t>
            </a:r>
          </a:p>
          <a:p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co-ordinates of Q?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1243793" y="1498849"/>
            <a:ext cx="26735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FF00"/>
                </a:solidFill>
                <a:latin typeface="Bookman Old Style" panose="02050604050505020204" pitchFamily="18" charset="0"/>
                <a:sym typeface="Symbol"/>
              </a:rPr>
              <a:t>Mid-Point Formula</a:t>
            </a:r>
            <a:endParaRPr lang="en-US" sz="1600" dirty="0">
              <a:solidFill>
                <a:srgbClr val="FFFF00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40" name="Group 139"/>
          <p:cNvGrpSpPr/>
          <p:nvPr/>
        </p:nvGrpSpPr>
        <p:grpSpPr>
          <a:xfrm>
            <a:off x="1498725" y="1414227"/>
            <a:ext cx="1142785" cy="646282"/>
            <a:chOff x="5952392" y="5314950"/>
            <a:chExt cx="1142785" cy="646282"/>
          </a:xfrm>
        </p:grpSpPr>
        <p:grpSp>
          <p:nvGrpSpPr>
            <p:cNvPr id="141" name="Group 140"/>
            <p:cNvGrpSpPr/>
            <p:nvPr/>
          </p:nvGrpSpPr>
          <p:grpSpPr>
            <a:xfrm>
              <a:off x="6008570" y="5314950"/>
              <a:ext cx="1086607" cy="474784"/>
              <a:chOff x="5104573" y="1413460"/>
              <a:chExt cx="1086607" cy="474784"/>
            </a:xfrm>
          </p:grpSpPr>
          <p:sp>
            <p:nvSpPr>
              <p:cNvPr id="144" name="TextBox 143"/>
              <p:cNvSpPr txBox="1"/>
              <p:nvPr/>
            </p:nvSpPr>
            <p:spPr>
              <a:xfrm>
                <a:off x="5935982" y="1549690"/>
                <a:ext cx="2551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smtClean="0">
                    <a:solidFill>
                      <a:srgbClr val="FFFF00"/>
                    </a:solidFill>
                    <a:latin typeface="Bookman Old Style" pitchFamily="18" charset="0"/>
                  </a:rPr>
                  <a:t>,</a:t>
                </a:r>
                <a:endParaRPr lang="en-IN" sz="1600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145" name="TextBox 144"/>
              <p:cNvSpPr txBox="1"/>
              <p:nvPr/>
            </p:nvSpPr>
            <p:spPr>
              <a:xfrm>
                <a:off x="5352260" y="1431044"/>
                <a:ext cx="3080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46" name="Rectangle 145"/>
              <p:cNvSpPr/>
              <p:nvPr/>
            </p:nvSpPr>
            <p:spPr>
              <a:xfrm>
                <a:off x="5104573" y="1413460"/>
                <a:ext cx="432299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47" name="Rectangle 146"/>
              <p:cNvSpPr/>
              <p:nvPr/>
            </p:nvSpPr>
            <p:spPr>
              <a:xfrm>
                <a:off x="5539828" y="1413460"/>
                <a:ext cx="401072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  <p:cxnSp>
          <p:nvCxnSpPr>
            <p:cNvPr id="142" name="Straight Connector 141"/>
            <p:cNvCxnSpPr/>
            <p:nvPr/>
          </p:nvCxnSpPr>
          <p:spPr>
            <a:xfrm>
              <a:off x="5952392" y="5663710"/>
              <a:ext cx="914400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Rectangle 4"/>
            <p:cNvSpPr>
              <a:spLocks noChangeArrowheads="1"/>
            </p:cNvSpPr>
            <p:nvPr/>
          </p:nvSpPr>
          <p:spPr bwMode="auto">
            <a:xfrm>
              <a:off x="6248400" y="5622678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</a:rPr>
                <a:t>2</a:t>
              </a:r>
              <a:endParaRPr lang="en-US" sz="1600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grpSp>
        <p:nvGrpSpPr>
          <p:cNvPr id="148" name="Group 147"/>
          <p:cNvGrpSpPr/>
          <p:nvPr/>
        </p:nvGrpSpPr>
        <p:grpSpPr>
          <a:xfrm>
            <a:off x="2552020" y="1416570"/>
            <a:ext cx="931049" cy="637490"/>
            <a:chOff x="7112976" y="5314950"/>
            <a:chExt cx="931049" cy="637490"/>
          </a:xfrm>
        </p:grpSpPr>
        <p:grpSp>
          <p:nvGrpSpPr>
            <p:cNvPr id="149" name="Group 148"/>
            <p:cNvGrpSpPr/>
            <p:nvPr/>
          </p:nvGrpSpPr>
          <p:grpSpPr>
            <a:xfrm>
              <a:off x="7197199" y="5314950"/>
              <a:ext cx="846826" cy="373722"/>
              <a:chOff x="6293202" y="1413460"/>
              <a:chExt cx="846826" cy="373722"/>
            </a:xfrm>
          </p:grpSpPr>
          <p:sp>
            <p:nvSpPr>
              <p:cNvPr id="152" name="TextBox 151"/>
              <p:cNvSpPr txBox="1"/>
              <p:nvPr/>
            </p:nvSpPr>
            <p:spPr>
              <a:xfrm>
                <a:off x="6557377" y="1448628"/>
                <a:ext cx="3080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53" name="Rectangle 152"/>
              <p:cNvSpPr/>
              <p:nvPr/>
            </p:nvSpPr>
            <p:spPr>
              <a:xfrm>
                <a:off x="6293202" y="1413460"/>
                <a:ext cx="397866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y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54" name="Rectangle 153"/>
              <p:cNvSpPr/>
              <p:nvPr/>
            </p:nvSpPr>
            <p:spPr>
              <a:xfrm>
                <a:off x="6742162" y="1413460"/>
                <a:ext cx="397866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y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  <p:cxnSp>
          <p:nvCxnSpPr>
            <p:cNvPr id="150" name="Straight Connector 149"/>
            <p:cNvCxnSpPr/>
            <p:nvPr/>
          </p:nvCxnSpPr>
          <p:spPr>
            <a:xfrm>
              <a:off x="7112976" y="5663710"/>
              <a:ext cx="914400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Rectangle 4"/>
            <p:cNvSpPr>
              <a:spLocks noChangeArrowheads="1"/>
            </p:cNvSpPr>
            <p:nvPr/>
          </p:nvSpPr>
          <p:spPr bwMode="auto">
            <a:xfrm>
              <a:off x="7408984" y="5613886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</a:rPr>
                <a:t>2</a:t>
              </a:r>
              <a:endParaRPr lang="en-US" sz="1600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155" name="Rectangle 154"/>
          <p:cNvSpPr/>
          <p:nvPr/>
        </p:nvSpPr>
        <p:spPr>
          <a:xfrm>
            <a:off x="2719541" y="1519339"/>
            <a:ext cx="231270" cy="223519"/>
          </a:xfrm>
          <a:prstGeom prst="rect">
            <a:avLst/>
          </a:prstGeom>
          <a:noFill/>
          <a:ln>
            <a:solidFill>
              <a:srgbClr val="00B0F0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56" name="Rectangle 155"/>
          <p:cNvSpPr/>
          <p:nvPr/>
        </p:nvSpPr>
        <p:spPr>
          <a:xfrm>
            <a:off x="1626812" y="1498791"/>
            <a:ext cx="231270" cy="223519"/>
          </a:xfrm>
          <a:prstGeom prst="rect">
            <a:avLst/>
          </a:prstGeom>
          <a:noFill/>
          <a:ln>
            <a:solidFill>
              <a:srgbClr val="00B0F0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57" name="Rectangle 156"/>
          <p:cNvSpPr/>
          <p:nvPr/>
        </p:nvSpPr>
        <p:spPr>
          <a:xfrm>
            <a:off x="2064552" y="1510021"/>
            <a:ext cx="231270" cy="223519"/>
          </a:xfrm>
          <a:prstGeom prst="rect">
            <a:avLst/>
          </a:prstGeom>
          <a:noFill/>
          <a:ln>
            <a:solidFill>
              <a:srgbClr val="00B0F0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58" name="Rectangle 157"/>
          <p:cNvSpPr/>
          <p:nvPr/>
        </p:nvSpPr>
        <p:spPr>
          <a:xfrm>
            <a:off x="3168501" y="1519339"/>
            <a:ext cx="231270" cy="223519"/>
          </a:xfrm>
          <a:prstGeom prst="rect">
            <a:avLst/>
          </a:prstGeom>
          <a:noFill/>
          <a:ln>
            <a:solidFill>
              <a:srgbClr val="00B0F0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grpSp>
        <p:nvGrpSpPr>
          <p:cNvPr id="159" name="Group 158"/>
          <p:cNvGrpSpPr/>
          <p:nvPr/>
        </p:nvGrpSpPr>
        <p:grpSpPr>
          <a:xfrm>
            <a:off x="1181327" y="2172741"/>
            <a:ext cx="2801690" cy="585389"/>
            <a:chOff x="5625047" y="2639264"/>
            <a:chExt cx="2801690" cy="585389"/>
          </a:xfrm>
        </p:grpSpPr>
        <p:sp>
          <p:nvSpPr>
            <p:cNvPr id="160" name="Rounded Rectangle 159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5625047" y="2639878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A </a:t>
              </a:r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62" name="Group 161"/>
          <p:cNvGrpSpPr/>
          <p:nvPr/>
        </p:nvGrpSpPr>
        <p:grpSpPr>
          <a:xfrm>
            <a:off x="1161643" y="2148699"/>
            <a:ext cx="2801690" cy="585389"/>
            <a:chOff x="5625047" y="2639264"/>
            <a:chExt cx="2801690" cy="585389"/>
          </a:xfrm>
        </p:grpSpPr>
        <p:sp>
          <p:nvSpPr>
            <p:cNvPr id="163" name="Rounded Rectangle 162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5625047" y="2639878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C </a:t>
              </a:r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1100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5" presetClass="emph" presetSubtype="0" repeatCount="33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1" dur="3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35" presetClass="emph" presetSubtype="0" repeatCount="33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8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500"/>
                            </p:stCondLst>
                            <p:childTnLst>
                              <p:par>
                                <p:cTn id="1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500"/>
                            </p:stCondLst>
                            <p:childTnLst>
                              <p:par>
                                <p:cTn id="1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9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4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8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3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>
                      <p:stCondLst>
                        <p:cond delay="indefinite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8" fill="hold">
                      <p:stCondLst>
                        <p:cond delay="indefinite"/>
                      </p:stCondLst>
                      <p:childTnLst>
                        <p:par>
                          <p:cTn id="219" fill="hold">
                            <p:stCondLst>
                              <p:cond delay="0"/>
                            </p:stCondLst>
                            <p:childTnLst>
                              <p:par>
                                <p:cTn id="2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3" fill="hold">
                            <p:stCondLst>
                              <p:cond delay="500"/>
                            </p:stCondLst>
                            <p:childTnLst>
                              <p:par>
                                <p:cTn id="2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>
                      <p:stCondLst>
                        <p:cond delay="indefinite"/>
                      </p:stCondLst>
                      <p:childTnLst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1" fill="hold">
                      <p:stCondLst>
                        <p:cond delay="indefinite"/>
                      </p:stCondLst>
                      <p:childTnLst>
                        <p:par>
                          <p:cTn id="242" fill="hold">
                            <p:stCondLst>
                              <p:cond delay="0"/>
                            </p:stCondLst>
                            <p:childTnLst>
                              <p:par>
                                <p:cTn id="2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500"/>
                            </p:stCondLst>
                            <p:childTnLst>
                              <p:par>
                                <p:cTn id="2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0" fill="hold">
                      <p:stCondLst>
                        <p:cond delay="indefinite"/>
                      </p:stCondLst>
                      <p:childTnLst>
                        <p:par>
                          <p:cTn id="251" fill="hold">
                            <p:stCondLst>
                              <p:cond delay="0"/>
                            </p:stCondLst>
                            <p:childTnLst>
                              <p:par>
                                <p:cTn id="2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5" fill="hold">
                            <p:stCondLst>
                              <p:cond delay="500"/>
                            </p:stCondLst>
                            <p:childTnLst>
                              <p:par>
                                <p:cTn id="2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9" fill="hold">
                      <p:stCondLst>
                        <p:cond delay="indefinite"/>
                      </p:stCondLst>
                      <p:childTnLst>
                        <p:par>
                          <p:cTn id="260" fill="hold">
                            <p:stCondLst>
                              <p:cond delay="0"/>
                            </p:stCondLst>
                            <p:childTnLst>
                              <p:par>
                                <p:cTn id="2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4" fill="hold">
                      <p:stCondLst>
                        <p:cond delay="indefinite"/>
                      </p:stCondLst>
                      <p:childTnLst>
                        <p:par>
                          <p:cTn id="265" fill="hold">
                            <p:stCondLst>
                              <p:cond delay="0"/>
                            </p:stCondLst>
                            <p:childTnLst>
                              <p:par>
                                <p:cTn id="2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9" fill="hold">
                      <p:stCondLst>
                        <p:cond delay="indefinite"/>
                      </p:stCondLst>
                      <p:childTnLst>
                        <p:par>
                          <p:cTn id="270" fill="hold">
                            <p:stCondLst>
                              <p:cond delay="0"/>
                            </p:stCondLst>
                            <p:childTnLst>
                              <p:par>
                                <p:cTn id="27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3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4" fill="hold">
                            <p:stCondLst>
                              <p:cond delay="500"/>
                            </p:stCondLst>
                            <p:childTnLst>
                              <p:par>
                                <p:cTn id="2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8" fill="hold">
                      <p:stCondLst>
                        <p:cond delay="indefinite"/>
                      </p:stCondLst>
                      <p:childTnLst>
                        <p:par>
                          <p:cTn id="279" fill="hold">
                            <p:stCondLst>
                              <p:cond delay="0"/>
                            </p:stCondLst>
                            <p:childTnLst>
                              <p:par>
                                <p:cTn id="28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3" fill="hold">
                      <p:stCondLst>
                        <p:cond delay="indefinite"/>
                      </p:stCondLst>
                      <p:childTnLst>
                        <p:par>
                          <p:cTn id="284" fill="hold">
                            <p:stCondLst>
                              <p:cond delay="0"/>
                            </p:stCondLst>
                            <p:childTnLst>
                              <p:par>
                                <p:cTn id="2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0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1" fill="hold">
                      <p:stCondLst>
                        <p:cond delay="indefinite"/>
                      </p:stCondLst>
                      <p:childTnLst>
                        <p:par>
                          <p:cTn id="292" fill="hold">
                            <p:stCondLst>
                              <p:cond delay="0"/>
                            </p:stCondLst>
                            <p:childTnLst>
                              <p:par>
                                <p:cTn id="29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9" fill="hold">
                      <p:stCondLst>
                        <p:cond delay="indefinite"/>
                      </p:stCondLst>
                      <p:childTnLst>
                        <p:par>
                          <p:cTn id="300" fill="hold">
                            <p:stCondLst>
                              <p:cond delay="0"/>
                            </p:stCondLst>
                            <p:childTnLst>
                              <p:par>
                                <p:cTn id="3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4" fill="hold">
                      <p:stCondLst>
                        <p:cond delay="indefinite"/>
                      </p:stCondLst>
                      <p:childTnLst>
                        <p:par>
                          <p:cTn id="305" fill="hold">
                            <p:stCondLst>
                              <p:cond delay="0"/>
                            </p:stCondLst>
                            <p:childTnLst>
                              <p:par>
                                <p:cTn id="30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9" fill="hold">
                      <p:stCondLst>
                        <p:cond delay="indefinite"/>
                      </p:stCondLst>
                      <p:childTnLst>
                        <p:par>
                          <p:cTn id="310" fill="hold">
                            <p:stCondLst>
                              <p:cond delay="0"/>
                            </p:stCondLst>
                            <p:childTnLst>
                              <p:par>
                                <p:cTn id="3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3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4" fill="hold">
                      <p:stCondLst>
                        <p:cond delay="indefinite"/>
                      </p:stCondLst>
                      <p:childTnLst>
                        <p:par>
                          <p:cTn id="315" fill="hold">
                            <p:stCondLst>
                              <p:cond delay="0"/>
                            </p:stCondLst>
                            <p:childTnLst>
                              <p:par>
                                <p:cTn id="3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8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9" fill="hold">
                      <p:stCondLst>
                        <p:cond delay="indefinite"/>
                      </p:stCondLst>
                      <p:childTnLst>
                        <p:par>
                          <p:cTn id="320" fill="hold">
                            <p:stCondLst>
                              <p:cond delay="0"/>
                            </p:stCondLst>
                            <p:childTnLst>
                              <p:par>
                                <p:cTn id="3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4" fill="hold">
                      <p:stCondLst>
                        <p:cond delay="indefinite"/>
                      </p:stCondLst>
                      <p:childTnLst>
                        <p:par>
                          <p:cTn id="325" fill="hold">
                            <p:stCondLst>
                              <p:cond delay="0"/>
                            </p:stCondLst>
                            <p:childTnLst>
                              <p:par>
                                <p:cTn id="3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9" fill="hold">
                      <p:stCondLst>
                        <p:cond delay="indefinite"/>
                      </p:stCondLst>
                      <p:childTnLst>
                        <p:par>
                          <p:cTn id="330" fill="hold">
                            <p:stCondLst>
                              <p:cond delay="0"/>
                            </p:stCondLst>
                            <p:childTnLst>
                              <p:par>
                                <p:cTn id="3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2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5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7" fill="hold">
                      <p:stCondLst>
                        <p:cond delay="indefinite"/>
                      </p:stCondLst>
                      <p:childTnLst>
                        <p:par>
                          <p:cTn id="338" fill="hold">
                            <p:stCondLst>
                              <p:cond delay="0"/>
                            </p:stCondLst>
                            <p:childTnLst>
                              <p:par>
                                <p:cTn id="3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2" fill="hold">
                      <p:stCondLst>
                        <p:cond delay="indefinite"/>
                      </p:stCondLst>
                      <p:childTnLst>
                        <p:par>
                          <p:cTn id="343" fill="hold">
                            <p:stCondLst>
                              <p:cond delay="0"/>
                            </p:stCondLst>
                            <p:childTnLst>
                              <p:par>
                                <p:cTn id="3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6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7" fill="hold">
                      <p:stCondLst>
                        <p:cond delay="indefinite"/>
                      </p:stCondLst>
                      <p:childTnLst>
                        <p:par>
                          <p:cTn id="348" fill="hold">
                            <p:stCondLst>
                              <p:cond delay="0"/>
                            </p:stCondLst>
                            <p:childTnLst>
                              <p:par>
                                <p:cTn id="3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1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2" fill="hold">
                      <p:stCondLst>
                        <p:cond delay="indefinite"/>
                      </p:stCondLst>
                      <p:childTnLst>
                        <p:par>
                          <p:cTn id="353" fill="hold">
                            <p:stCondLst>
                              <p:cond delay="0"/>
                            </p:stCondLst>
                            <p:childTnLst>
                              <p:par>
                                <p:cTn id="3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7" fill="hold">
                      <p:stCondLst>
                        <p:cond delay="indefinite"/>
                      </p:stCondLst>
                      <p:childTnLst>
                        <p:par>
                          <p:cTn id="358" fill="hold">
                            <p:stCondLst>
                              <p:cond delay="0"/>
                            </p:stCondLst>
                            <p:childTnLst>
                              <p:par>
                                <p:cTn id="35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0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3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5" fill="hold">
                      <p:stCondLst>
                        <p:cond delay="indefinite"/>
                      </p:stCondLst>
                      <p:childTnLst>
                        <p:par>
                          <p:cTn id="366" fill="hold">
                            <p:stCondLst>
                              <p:cond delay="0"/>
                            </p:stCondLst>
                            <p:childTnLst>
                              <p:par>
                                <p:cTn id="36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0" fill="hold">
                      <p:stCondLst>
                        <p:cond delay="indefinite"/>
                      </p:stCondLst>
                      <p:childTnLst>
                        <p:par>
                          <p:cTn id="371" fill="hold">
                            <p:stCondLst>
                              <p:cond delay="0"/>
                            </p:stCondLst>
                            <p:childTnLst>
                              <p:par>
                                <p:cTn id="3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5" fill="hold">
                      <p:stCondLst>
                        <p:cond delay="indefinite"/>
                      </p:stCondLst>
                      <p:childTnLst>
                        <p:par>
                          <p:cTn id="376" fill="hold">
                            <p:stCondLst>
                              <p:cond delay="0"/>
                            </p:stCondLst>
                            <p:childTnLst>
                              <p:par>
                                <p:cTn id="37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0" fill="hold">
                      <p:stCondLst>
                        <p:cond delay="indefinite"/>
                      </p:stCondLst>
                      <p:childTnLst>
                        <p:par>
                          <p:cTn id="381" fill="hold">
                            <p:stCondLst>
                              <p:cond delay="0"/>
                            </p:stCondLst>
                            <p:childTnLst>
                              <p:par>
                                <p:cTn id="3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4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5" fill="hold">
                      <p:stCondLst>
                        <p:cond delay="indefinite"/>
                      </p:stCondLst>
                      <p:childTnLst>
                        <p:par>
                          <p:cTn id="386" fill="hold">
                            <p:stCondLst>
                              <p:cond delay="0"/>
                            </p:stCondLst>
                            <p:childTnLst>
                              <p:par>
                                <p:cTn id="3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0" fill="hold">
                      <p:stCondLst>
                        <p:cond delay="indefinite"/>
                      </p:stCondLst>
                      <p:childTnLst>
                        <p:par>
                          <p:cTn id="391" fill="hold">
                            <p:stCondLst>
                              <p:cond delay="0"/>
                            </p:stCondLst>
                            <p:childTnLst>
                              <p:par>
                                <p:cTn id="3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5" fill="hold">
                      <p:stCondLst>
                        <p:cond delay="indefinite"/>
                      </p:stCondLst>
                      <p:childTnLst>
                        <p:par>
                          <p:cTn id="396" fill="hold">
                            <p:stCondLst>
                              <p:cond delay="0"/>
                            </p:stCondLst>
                            <p:childTnLst>
                              <p:par>
                                <p:cTn id="39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1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3" fill="hold">
                      <p:stCondLst>
                        <p:cond delay="indefinite"/>
                      </p:stCondLst>
                      <p:childTnLst>
                        <p:par>
                          <p:cTn id="404" fill="hold">
                            <p:stCondLst>
                              <p:cond delay="0"/>
                            </p:stCondLst>
                            <p:childTnLst>
                              <p:par>
                                <p:cTn id="4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8" fill="hold">
                      <p:stCondLst>
                        <p:cond delay="indefinite"/>
                      </p:stCondLst>
                      <p:childTnLst>
                        <p:par>
                          <p:cTn id="409" fill="hold">
                            <p:stCondLst>
                              <p:cond delay="0"/>
                            </p:stCondLst>
                            <p:childTnLst>
                              <p:par>
                                <p:cTn id="4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2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3" fill="hold">
                      <p:stCondLst>
                        <p:cond delay="indefinite"/>
                      </p:stCondLst>
                      <p:childTnLst>
                        <p:par>
                          <p:cTn id="414" fill="hold">
                            <p:stCondLst>
                              <p:cond delay="0"/>
                            </p:stCondLst>
                            <p:childTnLst>
                              <p:par>
                                <p:cTn id="4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7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8" fill="hold">
                      <p:stCondLst>
                        <p:cond delay="indefinite"/>
                      </p:stCondLst>
                      <p:childTnLst>
                        <p:par>
                          <p:cTn id="419" fill="hold">
                            <p:stCondLst>
                              <p:cond delay="0"/>
                            </p:stCondLst>
                            <p:childTnLst>
                              <p:par>
                                <p:cTn id="4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3" fill="hold">
                      <p:stCondLst>
                        <p:cond delay="indefinite"/>
                      </p:stCondLst>
                      <p:childTnLst>
                        <p:par>
                          <p:cTn id="424" fill="hold">
                            <p:stCondLst>
                              <p:cond delay="0"/>
                            </p:stCondLst>
                            <p:childTnLst>
                              <p:par>
                                <p:cTn id="42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6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9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1" fill="hold">
                      <p:stCondLst>
                        <p:cond delay="indefinite"/>
                      </p:stCondLst>
                      <p:childTnLst>
                        <p:par>
                          <p:cTn id="432" fill="hold">
                            <p:stCondLst>
                              <p:cond delay="0"/>
                            </p:stCondLst>
                            <p:childTnLst>
                              <p:par>
                                <p:cTn id="4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6" fill="hold">
                      <p:stCondLst>
                        <p:cond delay="indefinite"/>
                      </p:stCondLst>
                      <p:childTnLst>
                        <p:par>
                          <p:cTn id="437" fill="hold">
                            <p:stCondLst>
                              <p:cond delay="0"/>
                            </p:stCondLst>
                            <p:childTnLst>
                              <p:par>
                                <p:cTn id="4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1" fill="hold">
                      <p:stCondLst>
                        <p:cond delay="indefinite"/>
                      </p:stCondLst>
                      <p:childTnLst>
                        <p:par>
                          <p:cTn id="442" fill="hold">
                            <p:stCondLst>
                              <p:cond delay="0"/>
                            </p:stCondLst>
                            <p:childTnLst>
                              <p:par>
                                <p:cTn id="44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6" fill="hold">
                      <p:stCondLst>
                        <p:cond delay="indefinite"/>
                      </p:stCondLst>
                      <p:childTnLst>
                        <p:par>
                          <p:cTn id="447" fill="hold">
                            <p:stCondLst>
                              <p:cond delay="0"/>
                            </p:stCondLst>
                            <p:childTnLst>
                              <p:par>
                                <p:cTn id="44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2" fill="hold">
                      <p:stCondLst>
                        <p:cond delay="indefinite"/>
                      </p:stCondLst>
                      <p:childTnLst>
                        <p:par>
                          <p:cTn id="473" fill="hold">
                            <p:stCondLst>
                              <p:cond delay="0"/>
                            </p:stCondLst>
                            <p:childTnLst>
                              <p:par>
                                <p:cTn id="4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7" fill="hold">
                            <p:stCondLst>
                              <p:cond delay="500"/>
                            </p:stCondLst>
                            <p:childTnLst>
                              <p:par>
                                <p:cTn id="4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1" fill="hold">
                      <p:stCondLst>
                        <p:cond delay="indefinite"/>
                      </p:stCondLst>
                      <p:childTnLst>
                        <p:par>
                          <p:cTn id="482" fill="hold">
                            <p:stCondLst>
                              <p:cond delay="0"/>
                            </p:stCondLst>
                            <p:childTnLst>
                              <p:par>
                                <p:cTn id="48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6" fill="hold">
                      <p:stCondLst>
                        <p:cond delay="indefinite"/>
                      </p:stCondLst>
                      <p:childTnLst>
                        <p:par>
                          <p:cTn id="487" fill="hold">
                            <p:stCondLst>
                              <p:cond delay="0"/>
                            </p:stCondLst>
                            <p:childTnLst>
                              <p:par>
                                <p:cTn id="48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0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1" fill="hold">
                      <p:stCondLst>
                        <p:cond delay="indefinite"/>
                      </p:stCondLst>
                      <p:childTnLst>
                        <p:par>
                          <p:cTn id="492" fill="hold">
                            <p:stCondLst>
                              <p:cond delay="0"/>
                            </p:stCondLst>
                            <p:childTnLst>
                              <p:par>
                                <p:cTn id="49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6" fill="hold">
                      <p:stCondLst>
                        <p:cond delay="indefinite"/>
                      </p:stCondLst>
                      <p:childTnLst>
                        <p:par>
                          <p:cTn id="497" fill="hold">
                            <p:stCondLst>
                              <p:cond delay="0"/>
                            </p:stCondLst>
                            <p:childTnLst>
                              <p:par>
                                <p:cTn id="49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0" fill="hold">
                      <p:stCondLst>
                        <p:cond delay="indefinite"/>
                      </p:stCondLst>
                      <p:childTnLst>
                        <p:par>
                          <p:cTn id="501" fill="hold">
                            <p:stCondLst>
                              <p:cond delay="0"/>
                            </p:stCondLst>
                            <p:childTnLst>
                              <p:par>
                                <p:cTn id="5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5" fill="hold">
                      <p:stCondLst>
                        <p:cond delay="indefinite"/>
                      </p:stCondLst>
                      <p:childTnLst>
                        <p:par>
                          <p:cTn id="506" fill="hold">
                            <p:stCondLst>
                              <p:cond delay="0"/>
                            </p:stCondLst>
                            <p:childTnLst>
                              <p:par>
                                <p:cTn id="50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0" fill="hold">
                      <p:stCondLst>
                        <p:cond delay="indefinite"/>
                      </p:stCondLst>
                      <p:childTnLst>
                        <p:par>
                          <p:cTn id="511" fill="hold">
                            <p:stCondLst>
                              <p:cond delay="0"/>
                            </p:stCondLst>
                            <p:childTnLst>
                              <p:par>
                                <p:cTn id="5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5" fill="hold">
                      <p:stCondLst>
                        <p:cond delay="indefinite"/>
                      </p:stCondLst>
                      <p:childTnLst>
                        <p:par>
                          <p:cTn id="516" fill="hold">
                            <p:stCondLst>
                              <p:cond delay="0"/>
                            </p:stCondLst>
                            <p:childTnLst>
                              <p:par>
                                <p:cTn id="5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9" fill="hold">
                      <p:stCondLst>
                        <p:cond delay="indefinite"/>
                      </p:stCondLst>
                      <p:childTnLst>
                        <p:par>
                          <p:cTn id="520" fill="hold">
                            <p:stCondLst>
                              <p:cond delay="0"/>
                            </p:stCondLst>
                            <p:childTnLst>
                              <p:par>
                                <p:cTn id="5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4" fill="hold">
                      <p:stCondLst>
                        <p:cond delay="indefinite"/>
                      </p:stCondLst>
                      <p:childTnLst>
                        <p:par>
                          <p:cTn id="525" fill="hold">
                            <p:stCondLst>
                              <p:cond delay="0"/>
                            </p:stCondLst>
                            <p:childTnLst>
                              <p:par>
                                <p:cTn id="5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9" fill="hold">
                            <p:stCondLst>
                              <p:cond delay="500"/>
                            </p:stCondLst>
                            <p:childTnLst>
                              <p:par>
                                <p:cTn id="5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3" fill="hold">
                      <p:stCondLst>
                        <p:cond delay="indefinite"/>
                      </p:stCondLst>
                      <p:childTnLst>
                        <p:par>
                          <p:cTn id="534" fill="hold">
                            <p:stCondLst>
                              <p:cond delay="0"/>
                            </p:stCondLst>
                            <p:childTnLst>
                              <p:par>
                                <p:cTn id="5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8" fill="hold">
                            <p:stCondLst>
                              <p:cond delay="500"/>
                            </p:stCondLst>
                            <p:childTnLst>
                              <p:par>
                                <p:cTn id="5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2" fill="hold">
                      <p:stCondLst>
                        <p:cond delay="indefinite"/>
                      </p:stCondLst>
                      <p:childTnLst>
                        <p:par>
                          <p:cTn id="543" fill="hold">
                            <p:stCondLst>
                              <p:cond delay="0"/>
                            </p:stCondLst>
                            <p:childTnLst>
                              <p:par>
                                <p:cTn id="5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45" grpId="0"/>
      <p:bldP spid="45" grpId="1"/>
      <p:bldP spid="46" grpId="0"/>
      <p:bldP spid="47" grpId="0" animBg="1"/>
      <p:bldP spid="48" grpId="0"/>
      <p:bldP spid="49" grpId="0"/>
      <p:bldP spid="50" grpId="0"/>
      <p:bldP spid="51" grpId="0"/>
      <p:bldP spid="52" grpId="0"/>
      <p:bldP spid="57" grpId="0"/>
      <p:bldP spid="62" grpId="0" animBg="1"/>
      <p:bldP spid="63" grpId="0" animBg="1"/>
      <p:bldP spid="64" grpId="0"/>
      <p:bldP spid="65" grpId="0"/>
      <p:bldP spid="66" grpId="0"/>
      <p:bldP spid="68" grpId="0"/>
      <p:bldP spid="69" grpId="0"/>
      <p:bldP spid="70" grpId="0" animBg="1"/>
      <p:bldP spid="71" grpId="0" animBg="1"/>
      <p:bldP spid="72" grpId="0"/>
      <p:bldP spid="73" grpId="0"/>
      <p:bldP spid="74" grpId="0"/>
      <p:bldP spid="76" grpId="0"/>
      <p:bldP spid="77" grpId="0"/>
      <p:bldP spid="78" grpId="0"/>
      <p:bldP spid="79" grpId="0"/>
      <p:bldP spid="80" grpId="0"/>
      <p:bldP spid="81" grpId="0"/>
      <p:bldP spid="82" grpId="0"/>
      <p:bldP spid="83" grpId="0"/>
      <p:bldP spid="84" grpId="0"/>
      <p:bldP spid="86" grpId="0"/>
      <p:bldP spid="87" grpId="0"/>
      <p:bldP spid="88" grpId="0" animBg="1"/>
      <p:bldP spid="89" grpId="0" animBg="1"/>
      <p:bldP spid="90" grpId="0"/>
      <p:bldP spid="91" grpId="0"/>
      <p:bldP spid="92" grpId="0"/>
      <p:bldP spid="94" grpId="0"/>
      <p:bldP spid="97" grpId="0"/>
      <p:bldP spid="98" grpId="0" animBg="1"/>
      <p:bldP spid="98" grpId="1" animBg="1"/>
      <p:bldP spid="99" grpId="0" animBg="1"/>
      <p:bldP spid="99" grpId="1" animBg="1"/>
      <p:bldP spid="100" grpId="0"/>
      <p:bldP spid="100" grpId="1"/>
      <p:bldP spid="101" grpId="0" animBg="1"/>
      <p:bldP spid="101" grpId="1" animBg="1"/>
      <p:bldP spid="102" grpId="0"/>
      <p:bldP spid="102" grpId="1"/>
      <p:bldP spid="118" grpId="0" animBg="1"/>
      <p:bldP spid="118" grpId="1" animBg="1"/>
      <p:bldP spid="119" grpId="0"/>
      <p:bldP spid="119" grpId="1"/>
      <p:bldP spid="121" grpId="0" animBg="1"/>
      <p:bldP spid="121" grpId="1" animBg="1"/>
      <p:bldP spid="122" grpId="0" animBg="1"/>
      <p:bldP spid="122" grpId="1" animBg="1"/>
      <p:bldP spid="123" grpId="0" animBg="1"/>
      <p:bldP spid="123" grpId="1" animBg="1"/>
      <p:bldP spid="124" grpId="0"/>
      <p:bldP spid="124" grpId="1"/>
      <p:bldP spid="125" grpId="0"/>
      <p:bldP spid="125" grpId="1"/>
      <p:bldP spid="126" grpId="0" animBg="1"/>
      <p:bldP spid="126" grpId="1" animBg="1"/>
      <p:bldP spid="127" grpId="0" animBg="1"/>
      <p:bldP spid="127" grpId="1" animBg="1"/>
      <p:bldP spid="128" grpId="0" animBg="1"/>
      <p:bldP spid="128" grpId="1" animBg="1"/>
      <p:bldP spid="129" grpId="0"/>
      <p:bldP spid="129" grpId="1"/>
      <p:bldP spid="130" grpId="0"/>
      <p:bldP spid="130" grpId="1"/>
      <p:bldP spid="131" grpId="0" animBg="1"/>
      <p:bldP spid="131" grpId="1" animBg="1"/>
      <p:bldP spid="132" grpId="0" animBg="1"/>
      <p:bldP spid="132" grpId="1" animBg="1"/>
      <p:bldP spid="133" grpId="0"/>
      <p:bldP spid="133" grpId="1"/>
      <p:bldP spid="134" grpId="0" animBg="1"/>
      <p:bldP spid="134" grpId="1" animBg="1"/>
      <p:bldP spid="135" grpId="0"/>
      <p:bldP spid="135" grpId="1"/>
      <p:bldP spid="136" grpId="0"/>
      <p:bldP spid="136" grpId="1"/>
      <p:bldP spid="136" grpId="2"/>
      <p:bldP spid="137" grpId="0" animBg="1"/>
      <p:bldP spid="137" grpId="1" animBg="1"/>
      <p:bldP spid="138" grpId="0"/>
      <p:bldP spid="138" grpId="1"/>
      <p:bldP spid="139" grpId="0"/>
      <p:bldP spid="139" grpId="1"/>
      <p:bldP spid="155" grpId="0" animBg="1"/>
      <p:bldP spid="155" grpId="1" animBg="1"/>
      <p:bldP spid="156" grpId="0" animBg="1"/>
      <p:bldP spid="156" grpId="1" animBg="1"/>
      <p:bldP spid="157" grpId="0" animBg="1"/>
      <p:bldP spid="157" grpId="1" animBg="1"/>
      <p:bldP spid="158" grpId="0" animBg="1"/>
      <p:bldP spid="158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30"/>
          <p:cNvSpPr>
            <a:spLocks noChangeArrowheads="1"/>
          </p:cNvSpPr>
          <p:nvPr/>
        </p:nvSpPr>
        <p:spPr bwMode="auto">
          <a:xfrm>
            <a:off x="964264" y="3940416"/>
            <a:ext cx="1747783" cy="369195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261397" y="1789473"/>
            <a:ext cx="365760" cy="274320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943413" y="1789473"/>
            <a:ext cx="365760" cy="274320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791020" y="1814873"/>
            <a:ext cx="365760" cy="274320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571429" y="1789473"/>
            <a:ext cx="365760" cy="274320"/>
          </a:xfrm>
          <a:prstGeom prst="rect">
            <a:avLst/>
          </a:prstGeom>
          <a:solidFill>
            <a:srgbClr val="6EF8EB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1986198" y="2575243"/>
            <a:ext cx="749457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1873412" y="1751690"/>
            <a:ext cx="2405889" cy="338554"/>
            <a:chOff x="1319582" y="5924550"/>
            <a:chExt cx="2405889" cy="338554"/>
          </a:xfrm>
        </p:grpSpPr>
        <p:sp>
          <p:nvSpPr>
            <p:cNvPr id="17" name="TextBox 16"/>
            <p:cNvSpPr txBox="1"/>
            <p:nvPr/>
          </p:nvSpPr>
          <p:spPr>
            <a:xfrm>
              <a:off x="2387396" y="5924550"/>
              <a:ext cx="30809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prstClr val="black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704803" y="592455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prstClr val="black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000203" y="592455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prstClr val="black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319582" y="5924550"/>
              <a:ext cx="2503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dirty="0">
                <a:solidFill>
                  <a:prstClr val="black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155590" y="5924550"/>
              <a:ext cx="2503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dirty="0">
                <a:solidFill>
                  <a:prstClr val="black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601856" y="5924550"/>
              <a:ext cx="2503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dirty="0">
                <a:solidFill>
                  <a:prstClr val="black"/>
                </a:solidFill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374790" y="5924550"/>
              <a:ext cx="2503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dirty="0">
                <a:solidFill>
                  <a:prstClr val="black"/>
                </a:solidFill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403208" y="5924550"/>
              <a:ext cx="40107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prstClr val="black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aseline="-25000" dirty="0" smtClean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936608" y="5924550"/>
              <a:ext cx="40107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prstClr val="black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aseline="-25000" dirty="0" smtClean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697807" y="5924550"/>
              <a:ext cx="39786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prstClr val="black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aseline="-25000" dirty="0" smtClean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155007" y="5924550"/>
              <a:ext cx="39786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prstClr val="black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aseline="-25000" dirty="0" smtClean="0">
                  <a:solidFill>
                    <a:prstClr val="black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2228631" y="5998905"/>
              <a:ext cx="277640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aseline="30000" dirty="0" smtClean="0">
                  <a:solidFill>
                    <a:prstClr val="black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aseline="300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3447831" y="5998905"/>
              <a:ext cx="277640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aseline="30000" dirty="0" smtClean="0">
                  <a:solidFill>
                    <a:prstClr val="black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aseline="30000" dirty="0">
                <a:solidFill>
                  <a:prstClr val="black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30" name="Rectangle 9"/>
          <p:cNvSpPr>
            <a:spLocks noChangeArrowheads="1"/>
          </p:cNvSpPr>
          <p:nvPr/>
        </p:nvSpPr>
        <p:spPr bwMode="auto">
          <a:xfrm>
            <a:off x="916905" y="1760633"/>
            <a:ext cx="647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BQ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31" name="Rectangle 9"/>
          <p:cNvSpPr>
            <a:spLocks noChangeArrowheads="1"/>
          </p:cNvSpPr>
          <p:nvPr/>
        </p:nvSpPr>
        <p:spPr bwMode="auto">
          <a:xfrm>
            <a:off x="1374105" y="1760633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775774" y="2205911"/>
            <a:ext cx="3080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>
                <a:solidFill>
                  <a:prstClr val="black"/>
                </a:solidFill>
                <a:latin typeface="Bookman Old Style" pitchFamily="18" charset="0"/>
              </a:rPr>
              <a:t>+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180617" y="2208713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 smtClean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endParaRPr lang="en-IN" sz="160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873927" y="2208713"/>
            <a:ext cx="2455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[</a:t>
            </a:r>
            <a:endParaRPr lang="en-IN" sz="1600" dirty="0">
              <a:solidFill>
                <a:prstClr val="black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2529904" y="2208713"/>
            <a:ext cx="3353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]</a:t>
            </a:r>
            <a:r>
              <a:rPr lang="en-US" sz="1600" baseline="30000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aseline="30000" dirty="0">
              <a:solidFill>
                <a:prstClr val="black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984805" y="2208713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5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382236" y="2208713"/>
            <a:ext cx="2607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5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40" name="Rectangle 9"/>
          <p:cNvSpPr>
            <a:spLocks noChangeArrowheads="1"/>
          </p:cNvSpPr>
          <p:nvPr/>
        </p:nvSpPr>
        <p:spPr bwMode="auto">
          <a:xfrm>
            <a:off x="1374105" y="2222985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2452228" y="2635747"/>
            <a:ext cx="3080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>
                <a:solidFill>
                  <a:prstClr val="black"/>
                </a:solidFill>
                <a:latin typeface="Bookman Old Style" pitchFamily="18" charset="0"/>
              </a:rPr>
              <a:t>+</a:t>
            </a:r>
          </a:p>
        </p:txBody>
      </p:sp>
      <p:sp>
        <p:nvSpPr>
          <p:cNvPr id="48" name="Rectangle 47"/>
          <p:cNvSpPr/>
          <p:nvPr/>
        </p:nvSpPr>
        <p:spPr>
          <a:xfrm>
            <a:off x="1948754" y="2638549"/>
            <a:ext cx="5421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</a:t>
            </a:r>
            <a:r>
              <a:rPr lang="en-IN" sz="1600" dirty="0" smtClean="0">
                <a:solidFill>
                  <a:prstClr val="black"/>
                </a:solidFill>
                <a:latin typeface="Bookman Old Style" pitchFamily="18" charset="0"/>
              </a:rPr>
              <a:t>0</a:t>
            </a:r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)</a:t>
            </a:r>
            <a:r>
              <a:rPr lang="en-US" sz="1600" baseline="300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0" name="Rectangle 9"/>
          <p:cNvSpPr>
            <a:spLocks noChangeArrowheads="1"/>
          </p:cNvSpPr>
          <p:nvPr/>
        </p:nvSpPr>
        <p:spPr bwMode="auto">
          <a:xfrm>
            <a:off x="1374105" y="2652821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515648" y="2638549"/>
            <a:ext cx="9359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(</a:t>
            </a: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–5</a:t>
            </a:r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)</a:t>
            </a:r>
            <a:r>
              <a:rPr lang="en-US" sz="1600" baseline="300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865808" y="3101362"/>
            <a:ext cx="3209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0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4" name="Rectangle 9"/>
          <p:cNvSpPr>
            <a:spLocks noChangeArrowheads="1"/>
          </p:cNvSpPr>
          <p:nvPr/>
        </p:nvSpPr>
        <p:spPr bwMode="auto">
          <a:xfrm>
            <a:off x="1374105" y="3115634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093606" y="3101362"/>
            <a:ext cx="30809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+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301755" y="3101362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25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1811641" y="3544571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</a:rPr>
              <a:t>25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59" name="Rectangle 9"/>
          <p:cNvSpPr>
            <a:spLocks noChangeArrowheads="1"/>
          </p:cNvSpPr>
          <p:nvPr/>
        </p:nvSpPr>
        <p:spPr bwMode="auto">
          <a:xfrm>
            <a:off x="1363811" y="3544571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60" name="Rectangle 9"/>
          <p:cNvSpPr>
            <a:spLocks noChangeArrowheads="1"/>
          </p:cNvSpPr>
          <p:nvPr/>
        </p:nvSpPr>
        <p:spPr bwMode="auto">
          <a:xfrm>
            <a:off x="916905" y="3956074"/>
            <a:ext cx="647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BQ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61" name="Rectangle 9"/>
          <p:cNvSpPr>
            <a:spLocks noChangeArrowheads="1"/>
          </p:cNvSpPr>
          <p:nvPr/>
        </p:nvSpPr>
        <p:spPr bwMode="auto">
          <a:xfrm>
            <a:off x="574005" y="3956074"/>
            <a:ext cx="4191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nn-NO" sz="1600" kern="0" dirty="0">
              <a:solidFill>
                <a:prstClr val="black"/>
              </a:solidFill>
              <a:latin typeface="Symbol" panose="05050102010706020507" pitchFamily="18" charset="2"/>
            </a:endParaRPr>
          </a:p>
        </p:txBody>
      </p:sp>
      <p:sp>
        <p:nvSpPr>
          <p:cNvPr id="62" name="Rectangle 9"/>
          <p:cNvSpPr>
            <a:spLocks noChangeArrowheads="1"/>
          </p:cNvSpPr>
          <p:nvPr/>
        </p:nvSpPr>
        <p:spPr bwMode="auto">
          <a:xfrm>
            <a:off x="1364580" y="3956074"/>
            <a:ext cx="381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=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cxnSp>
        <p:nvCxnSpPr>
          <p:cNvPr id="63" name="Straight Connector 62"/>
          <p:cNvCxnSpPr/>
          <p:nvPr/>
        </p:nvCxnSpPr>
        <p:spPr>
          <a:xfrm>
            <a:off x="3106439" y="2575243"/>
            <a:ext cx="997527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3523831" y="2208713"/>
            <a:ext cx="2872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 smtClean="0">
                <a:solidFill>
                  <a:prstClr val="black"/>
                </a:solidFill>
                <a:latin typeface="Bookman Old Style" pitchFamily="18" charset="0"/>
              </a:rPr>
              <a:t>–</a:t>
            </a:r>
            <a:endParaRPr lang="en-IN" sz="160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2998696" y="2208713"/>
            <a:ext cx="2455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[</a:t>
            </a:r>
            <a:endParaRPr lang="en-IN" sz="1600" dirty="0">
              <a:solidFill>
                <a:prstClr val="black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3946252" y="2208713"/>
            <a:ext cx="3353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]</a:t>
            </a:r>
            <a:r>
              <a:rPr lang="en-US" sz="1600" baseline="30000" dirty="0" smtClean="0">
                <a:solidFill>
                  <a:prstClr val="black"/>
                </a:solidFill>
                <a:latin typeface="Bookman Old Style" pitchFamily="18" charset="0"/>
                <a:ea typeface="Calibri" pitchFamily="34" charset="0"/>
                <a:cs typeface="Calibri" pitchFamily="34" charset="0"/>
              </a:rPr>
              <a:t>2</a:t>
            </a:r>
            <a:endParaRPr lang="en-IN" sz="1600" baseline="30000" dirty="0">
              <a:solidFill>
                <a:prstClr val="black"/>
              </a:solidFill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3144342" y="2208713"/>
            <a:ext cx="42351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–2</a:t>
            </a:r>
            <a:endParaRPr lang="en-IN" sz="16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3560618" y="2208713"/>
            <a:ext cx="69508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3</a:t>
            </a:r>
            <a:endParaRPr lang="en-IN" sz="1600" baseline="30000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72" name="Rectangle 9"/>
          <p:cNvSpPr>
            <a:spLocks noChangeArrowheads="1"/>
          </p:cNvSpPr>
          <p:nvPr/>
        </p:nvSpPr>
        <p:spPr bwMode="auto">
          <a:xfrm>
            <a:off x="1696034" y="3956074"/>
            <a:ext cx="109313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5 units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cxnSp>
        <p:nvCxnSpPr>
          <p:cNvPr id="77" name="Straight Connector 76"/>
          <p:cNvCxnSpPr/>
          <p:nvPr/>
        </p:nvCxnSpPr>
        <p:spPr>
          <a:xfrm>
            <a:off x="1951557" y="3410739"/>
            <a:ext cx="681325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Freeform 148"/>
          <p:cNvSpPr/>
          <p:nvPr/>
        </p:nvSpPr>
        <p:spPr bwMode="auto">
          <a:xfrm>
            <a:off x="1770548" y="1800132"/>
            <a:ext cx="2451098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063748"/>
              <a:gd name="connsiteY0" fmla="*/ 171451 h 259557"/>
              <a:gd name="connsiteX1" fmla="*/ 40481 w 2063748"/>
              <a:gd name="connsiteY1" fmla="*/ 154782 h 259557"/>
              <a:gd name="connsiteX2" fmla="*/ 80962 w 2063748"/>
              <a:gd name="connsiteY2" fmla="*/ 259557 h 259557"/>
              <a:gd name="connsiteX3" fmla="*/ 150018 w 2063748"/>
              <a:gd name="connsiteY3" fmla="*/ 1 h 259557"/>
              <a:gd name="connsiteX4" fmla="*/ 2063748 w 2063748"/>
              <a:gd name="connsiteY4" fmla="*/ 0 h 259557"/>
              <a:gd name="connsiteX0" fmla="*/ 0 w 2451098"/>
              <a:gd name="connsiteY0" fmla="*/ 171451 h 259557"/>
              <a:gd name="connsiteX1" fmla="*/ 40481 w 2451098"/>
              <a:gd name="connsiteY1" fmla="*/ 154782 h 259557"/>
              <a:gd name="connsiteX2" fmla="*/ 80962 w 2451098"/>
              <a:gd name="connsiteY2" fmla="*/ 259557 h 259557"/>
              <a:gd name="connsiteX3" fmla="*/ 150018 w 2451098"/>
              <a:gd name="connsiteY3" fmla="*/ 1 h 259557"/>
              <a:gd name="connsiteX4" fmla="*/ 2451098 w 2451098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51098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2451098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50" name="Freeform 149"/>
          <p:cNvSpPr/>
          <p:nvPr/>
        </p:nvSpPr>
        <p:spPr bwMode="auto">
          <a:xfrm>
            <a:off x="1770548" y="2261694"/>
            <a:ext cx="2451098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063748"/>
              <a:gd name="connsiteY0" fmla="*/ 171451 h 259557"/>
              <a:gd name="connsiteX1" fmla="*/ 40481 w 2063748"/>
              <a:gd name="connsiteY1" fmla="*/ 154782 h 259557"/>
              <a:gd name="connsiteX2" fmla="*/ 80962 w 2063748"/>
              <a:gd name="connsiteY2" fmla="*/ 259557 h 259557"/>
              <a:gd name="connsiteX3" fmla="*/ 150018 w 2063748"/>
              <a:gd name="connsiteY3" fmla="*/ 1 h 259557"/>
              <a:gd name="connsiteX4" fmla="*/ 2063748 w 2063748"/>
              <a:gd name="connsiteY4" fmla="*/ 0 h 259557"/>
              <a:gd name="connsiteX0" fmla="*/ 0 w 2451098"/>
              <a:gd name="connsiteY0" fmla="*/ 171451 h 259557"/>
              <a:gd name="connsiteX1" fmla="*/ 40481 w 2451098"/>
              <a:gd name="connsiteY1" fmla="*/ 154782 h 259557"/>
              <a:gd name="connsiteX2" fmla="*/ 80962 w 2451098"/>
              <a:gd name="connsiteY2" fmla="*/ 259557 h 259557"/>
              <a:gd name="connsiteX3" fmla="*/ 150018 w 2451098"/>
              <a:gd name="connsiteY3" fmla="*/ 1 h 259557"/>
              <a:gd name="connsiteX4" fmla="*/ 2451098 w 2451098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51098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2451098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52" name="Freeform 151"/>
          <p:cNvSpPr/>
          <p:nvPr/>
        </p:nvSpPr>
        <p:spPr bwMode="auto">
          <a:xfrm>
            <a:off x="1770548" y="2688951"/>
            <a:ext cx="1449386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063748"/>
              <a:gd name="connsiteY0" fmla="*/ 171451 h 259557"/>
              <a:gd name="connsiteX1" fmla="*/ 40481 w 2063748"/>
              <a:gd name="connsiteY1" fmla="*/ 154782 h 259557"/>
              <a:gd name="connsiteX2" fmla="*/ 80962 w 2063748"/>
              <a:gd name="connsiteY2" fmla="*/ 259557 h 259557"/>
              <a:gd name="connsiteX3" fmla="*/ 150018 w 2063748"/>
              <a:gd name="connsiteY3" fmla="*/ 1 h 259557"/>
              <a:gd name="connsiteX4" fmla="*/ 2063748 w 2063748"/>
              <a:gd name="connsiteY4" fmla="*/ 0 h 259557"/>
              <a:gd name="connsiteX0" fmla="*/ 0 w 2451098"/>
              <a:gd name="connsiteY0" fmla="*/ 171451 h 259557"/>
              <a:gd name="connsiteX1" fmla="*/ 40481 w 2451098"/>
              <a:gd name="connsiteY1" fmla="*/ 154782 h 259557"/>
              <a:gd name="connsiteX2" fmla="*/ 80962 w 2451098"/>
              <a:gd name="connsiteY2" fmla="*/ 259557 h 259557"/>
              <a:gd name="connsiteX3" fmla="*/ 150018 w 2451098"/>
              <a:gd name="connsiteY3" fmla="*/ 1 h 259557"/>
              <a:gd name="connsiteX4" fmla="*/ 2451098 w 2451098"/>
              <a:gd name="connsiteY4" fmla="*/ 0 h 259557"/>
              <a:gd name="connsiteX0" fmla="*/ 0 w 2178048"/>
              <a:gd name="connsiteY0" fmla="*/ 171451 h 259557"/>
              <a:gd name="connsiteX1" fmla="*/ 40481 w 2178048"/>
              <a:gd name="connsiteY1" fmla="*/ 154782 h 259557"/>
              <a:gd name="connsiteX2" fmla="*/ 80962 w 2178048"/>
              <a:gd name="connsiteY2" fmla="*/ 259557 h 259557"/>
              <a:gd name="connsiteX3" fmla="*/ 150018 w 2178048"/>
              <a:gd name="connsiteY3" fmla="*/ 1 h 259557"/>
              <a:gd name="connsiteX4" fmla="*/ 2178048 w 2178048"/>
              <a:gd name="connsiteY4" fmla="*/ 0 h 259557"/>
              <a:gd name="connsiteX0" fmla="*/ 0 w 1449386"/>
              <a:gd name="connsiteY0" fmla="*/ 171451 h 259557"/>
              <a:gd name="connsiteX1" fmla="*/ 40481 w 1449386"/>
              <a:gd name="connsiteY1" fmla="*/ 154782 h 259557"/>
              <a:gd name="connsiteX2" fmla="*/ 80962 w 1449386"/>
              <a:gd name="connsiteY2" fmla="*/ 259557 h 259557"/>
              <a:gd name="connsiteX3" fmla="*/ 150018 w 1449386"/>
              <a:gd name="connsiteY3" fmla="*/ 1 h 259557"/>
              <a:gd name="connsiteX4" fmla="*/ 1449386 w 1449386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49386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1449386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53" name="Freeform 152"/>
          <p:cNvSpPr/>
          <p:nvPr/>
        </p:nvSpPr>
        <p:spPr bwMode="auto">
          <a:xfrm>
            <a:off x="1770548" y="3142800"/>
            <a:ext cx="937418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063748"/>
              <a:gd name="connsiteY0" fmla="*/ 171451 h 259557"/>
              <a:gd name="connsiteX1" fmla="*/ 40481 w 2063748"/>
              <a:gd name="connsiteY1" fmla="*/ 154782 h 259557"/>
              <a:gd name="connsiteX2" fmla="*/ 80962 w 2063748"/>
              <a:gd name="connsiteY2" fmla="*/ 259557 h 259557"/>
              <a:gd name="connsiteX3" fmla="*/ 150018 w 2063748"/>
              <a:gd name="connsiteY3" fmla="*/ 1 h 259557"/>
              <a:gd name="connsiteX4" fmla="*/ 2063748 w 2063748"/>
              <a:gd name="connsiteY4" fmla="*/ 0 h 259557"/>
              <a:gd name="connsiteX0" fmla="*/ 0 w 2451098"/>
              <a:gd name="connsiteY0" fmla="*/ 171451 h 259557"/>
              <a:gd name="connsiteX1" fmla="*/ 40481 w 2451098"/>
              <a:gd name="connsiteY1" fmla="*/ 154782 h 259557"/>
              <a:gd name="connsiteX2" fmla="*/ 80962 w 2451098"/>
              <a:gd name="connsiteY2" fmla="*/ 259557 h 259557"/>
              <a:gd name="connsiteX3" fmla="*/ 150018 w 2451098"/>
              <a:gd name="connsiteY3" fmla="*/ 1 h 259557"/>
              <a:gd name="connsiteX4" fmla="*/ 2451098 w 2451098"/>
              <a:gd name="connsiteY4" fmla="*/ 0 h 259557"/>
              <a:gd name="connsiteX0" fmla="*/ 0 w 2178048"/>
              <a:gd name="connsiteY0" fmla="*/ 171451 h 259557"/>
              <a:gd name="connsiteX1" fmla="*/ 40481 w 2178048"/>
              <a:gd name="connsiteY1" fmla="*/ 154782 h 259557"/>
              <a:gd name="connsiteX2" fmla="*/ 80962 w 2178048"/>
              <a:gd name="connsiteY2" fmla="*/ 259557 h 259557"/>
              <a:gd name="connsiteX3" fmla="*/ 150018 w 2178048"/>
              <a:gd name="connsiteY3" fmla="*/ 1 h 259557"/>
              <a:gd name="connsiteX4" fmla="*/ 2178048 w 2178048"/>
              <a:gd name="connsiteY4" fmla="*/ 0 h 259557"/>
              <a:gd name="connsiteX0" fmla="*/ 0 w 1449386"/>
              <a:gd name="connsiteY0" fmla="*/ 171451 h 259557"/>
              <a:gd name="connsiteX1" fmla="*/ 40481 w 1449386"/>
              <a:gd name="connsiteY1" fmla="*/ 154782 h 259557"/>
              <a:gd name="connsiteX2" fmla="*/ 80962 w 1449386"/>
              <a:gd name="connsiteY2" fmla="*/ 259557 h 259557"/>
              <a:gd name="connsiteX3" fmla="*/ 150018 w 1449386"/>
              <a:gd name="connsiteY3" fmla="*/ 1 h 259557"/>
              <a:gd name="connsiteX4" fmla="*/ 1449386 w 1449386"/>
              <a:gd name="connsiteY4" fmla="*/ 0 h 259557"/>
              <a:gd name="connsiteX0" fmla="*/ 0 w 937418"/>
              <a:gd name="connsiteY0" fmla="*/ 171451 h 259557"/>
              <a:gd name="connsiteX1" fmla="*/ 40481 w 937418"/>
              <a:gd name="connsiteY1" fmla="*/ 154782 h 259557"/>
              <a:gd name="connsiteX2" fmla="*/ 80962 w 937418"/>
              <a:gd name="connsiteY2" fmla="*/ 259557 h 259557"/>
              <a:gd name="connsiteX3" fmla="*/ 150018 w 937418"/>
              <a:gd name="connsiteY3" fmla="*/ 1 h 259557"/>
              <a:gd name="connsiteX4" fmla="*/ 937418 w 937418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7418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937418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154" name="Freeform 153"/>
          <p:cNvSpPr/>
          <p:nvPr/>
        </p:nvSpPr>
        <p:spPr bwMode="auto">
          <a:xfrm>
            <a:off x="1716205" y="3586009"/>
            <a:ext cx="511175" cy="259557"/>
          </a:xfrm>
          <a:custGeom>
            <a:avLst/>
            <a:gdLst>
              <a:gd name="connsiteX0" fmla="*/ 0 w 397669"/>
              <a:gd name="connsiteY0" fmla="*/ 176212 h 259556"/>
              <a:gd name="connsiteX1" fmla="*/ 54769 w 397669"/>
              <a:gd name="connsiteY1" fmla="*/ 154781 h 259556"/>
              <a:gd name="connsiteX2" fmla="*/ 95250 w 397669"/>
              <a:gd name="connsiteY2" fmla="*/ 259556 h 259556"/>
              <a:gd name="connsiteX3" fmla="*/ 164306 w 397669"/>
              <a:gd name="connsiteY3" fmla="*/ 0 h 259556"/>
              <a:gd name="connsiteX4" fmla="*/ 397669 w 397669"/>
              <a:gd name="connsiteY4" fmla="*/ 0 h 259556"/>
              <a:gd name="connsiteX0" fmla="*/ 0 w 383381"/>
              <a:gd name="connsiteY0" fmla="*/ 171450 h 259556"/>
              <a:gd name="connsiteX1" fmla="*/ 40481 w 383381"/>
              <a:gd name="connsiteY1" fmla="*/ 154781 h 259556"/>
              <a:gd name="connsiteX2" fmla="*/ 80962 w 383381"/>
              <a:gd name="connsiteY2" fmla="*/ 259556 h 259556"/>
              <a:gd name="connsiteX3" fmla="*/ 150018 w 383381"/>
              <a:gd name="connsiteY3" fmla="*/ 0 h 259556"/>
              <a:gd name="connsiteX4" fmla="*/ 383381 w 383381"/>
              <a:gd name="connsiteY4" fmla="*/ 0 h 259556"/>
              <a:gd name="connsiteX0" fmla="*/ 0 w 821531"/>
              <a:gd name="connsiteY0" fmla="*/ 173831 h 261937"/>
              <a:gd name="connsiteX1" fmla="*/ 40481 w 821531"/>
              <a:gd name="connsiteY1" fmla="*/ 157162 h 261937"/>
              <a:gd name="connsiteX2" fmla="*/ 80962 w 821531"/>
              <a:gd name="connsiteY2" fmla="*/ 261937 h 261937"/>
              <a:gd name="connsiteX3" fmla="*/ 150018 w 821531"/>
              <a:gd name="connsiteY3" fmla="*/ 2381 h 261937"/>
              <a:gd name="connsiteX4" fmla="*/ 821531 w 821531"/>
              <a:gd name="connsiteY4" fmla="*/ 0 h 261937"/>
              <a:gd name="connsiteX0" fmla="*/ 0 w 831056"/>
              <a:gd name="connsiteY0" fmla="*/ 171450 h 259556"/>
              <a:gd name="connsiteX1" fmla="*/ 40481 w 831056"/>
              <a:gd name="connsiteY1" fmla="*/ 154781 h 259556"/>
              <a:gd name="connsiteX2" fmla="*/ 80962 w 831056"/>
              <a:gd name="connsiteY2" fmla="*/ 259556 h 259556"/>
              <a:gd name="connsiteX3" fmla="*/ 150018 w 831056"/>
              <a:gd name="connsiteY3" fmla="*/ 0 h 259556"/>
              <a:gd name="connsiteX4" fmla="*/ 831056 w 831056"/>
              <a:gd name="connsiteY4" fmla="*/ 4762 h 259556"/>
              <a:gd name="connsiteX0" fmla="*/ 0 w 835819"/>
              <a:gd name="connsiteY0" fmla="*/ 173831 h 261937"/>
              <a:gd name="connsiteX1" fmla="*/ 40481 w 835819"/>
              <a:gd name="connsiteY1" fmla="*/ 157162 h 261937"/>
              <a:gd name="connsiteX2" fmla="*/ 80962 w 835819"/>
              <a:gd name="connsiteY2" fmla="*/ 261937 h 261937"/>
              <a:gd name="connsiteX3" fmla="*/ 150018 w 835819"/>
              <a:gd name="connsiteY3" fmla="*/ 2381 h 261937"/>
              <a:gd name="connsiteX4" fmla="*/ 835819 w 835819"/>
              <a:gd name="connsiteY4" fmla="*/ 0 h 261937"/>
              <a:gd name="connsiteX0" fmla="*/ 0 w 835819"/>
              <a:gd name="connsiteY0" fmla="*/ 171450 h 259556"/>
              <a:gd name="connsiteX1" fmla="*/ 40481 w 835819"/>
              <a:gd name="connsiteY1" fmla="*/ 154781 h 259556"/>
              <a:gd name="connsiteX2" fmla="*/ 80962 w 835819"/>
              <a:gd name="connsiteY2" fmla="*/ 259556 h 259556"/>
              <a:gd name="connsiteX3" fmla="*/ 150018 w 835819"/>
              <a:gd name="connsiteY3" fmla="*/ 0 h 259556"/>
              <a:gd name="connsiteX4" fmla="*/ 835819 w 835819"/>
              <a:gd name="connsiteY4" fmla="*/ 1 h 259556"/>
              <a:gd name="connsiteX0" fmla="*/ 0 w 1409700"/>
              <a:gd name="connsiteY0" fmla="*/ 176212 h 264318"/>
              <a:gd name="connsiteX1" fmla="*/ 40481 w 1409700"/>
              <a:gd name="connsiteY1" fmla="*/ 159543 h 264318"/>
              <a:gd name="connsiteX2" fmla="*/ 80962 w 1409700"/>
              <a:gd name="connsiteY2" fmla="*/ 264318 h 264318"/>
              <a:gd name="connsiteX3" fmla="*/ 150018 w 1409700"/>
              <a:gd name="connsiteY3" fmla="*/ 4762 h 264318"/>
              <a:gd name="connsiteX4" fmla="*/ 1409700 w 1409700"/>
              <a:gd name="connsiteY4" fmla="*/ 0 h 264318"/>
              <a:gd name="connsiteX0" fmla="*/ 0 w 1416844"/>
              <a:gd name="connsiteY0" fmla="*/ 173831 h 261937"/>
              <a:gd name="connsiteX1" fmla="*/ 40481 w 1416844"/>
              <a:gd name="connsiteY1" fmla="*/ 157162 h 261937"/>
              <a:gd name="connsiteX2" fmla="*/ 80962 w 1416844"/>
              <a:gd name="connsiteY2" fmla="*/ 261937 h 261937"/>
              <a:gd name="connsiteX3" fmla="*/ 150018 w 1416844"/>
              <a:gd name="connsiteY3" fmla="*/ 2381 h 261937"/>
              <a:gd name="connsiteX4" fmla="*/ 1416844 w 1416844"/>
              <a:gd name="connsiteY4" fmla="*/ 0 h 261937"/>
              <a:gd name="connsiteX0" fmla="*/ 0 w 1423987"/>
              <a:gd name="connsiteY0" fmla="*/ 178594 h 266700"/>
              <a:gd name="connsiteX1" fmla="*/ 40481 w 1423987"/>
              <a:gd name="connsiteY1" fmla="*/ 161925 h 266700"/>
              <a:gd name="connsiteX2" fmla="*/ 80962 w 1423987"/>
              <a:gd name="connsiteY2" fmla="*/ 266700 h 266700"/>
              <a:gd name="connsiteX3" fmla="*/ 150018 w 1423987"/>
              <a:gd name="connsiteY3" fmla="*/ 7144 h 266700"/>
              <a:gd name="connsiteX4" fmla="*/ 1423987 w 1423987"/>
              <a:gd name="connsiteY4" fmla="*/ 0 h 266700"/>
              <a:gd name="connsiteX0" fmla="*/ 0 w 1428749"/>
              <a:gd name="connsiteY0" fmla="*/ 171450 h 259556"/>
              <a:gd name="connsiteX1" fmla="*/ 40481 w 1428749"/>
              <a:gd name="connsiteY1" fmla="*/ 154781 h 259556"/>
              <a:gd name="connsiteX2" fmla="*/ 80962 w 1428749"/>
              <a:gd name="connsiteY2" fmla="*/ 259556 h 259556"/>
              <a:gd name="connsiteX3" fmla="*/ 150018 w 1428749"/>
              <a:gd name="connsiteY3" fmla="*/ 0 h 259556"/>
              <a:gd name="connsiteX4" fmla="*/ 1428749 w 1428749"/>
              <a:gd name="connsiteY4" fmla="*/ 0 h 259556"/>
              <a:gd name="connsiteX0" fmla="*/ 0 w 2139949"/>
              <a:gd name="connsiteY0" fmla="*/ 171450 h 259556"/>
              <a:gd name="connsiteX1" fmla="*/ 40481 w 2139949"/>
              <a:gd name="connsiteY1" fmla="*/ 154781 h 259556"/>
              <a:gd name="connsiteX2" fmla="*/ 80962 w 2139949"/>
              <a:gd name="connsiteY2" fmla="*/ 259556 h 259556"/>
              <a:gd name="connsiteX3" fmla="*/ 150018 w 2139949"/>
              <a:gd name="connsiteY3" fmla="*/ 0 h 259556"/>
              <a:gd name="connsiteX4" fmla="*/ 2139949 w 2139949"/>
              <a:gd name="connsiteY4" fmla="*/ 0 h 259556"/>
              <a:gd name="connsiteX0" fmla="*/ 0 w 2466974"/>
              <a:gd name="connsiteY0" fmla="*/ 174625 h 262731"/>
              <a:gd name="connsiteX1" fmla="*/ 40481 w 2466974"/>
              <a:gd name="connsiteY1" fmla="*/ 157956 h 262731"/>
              <a:gd name="connsiteX2" fmla="*/ 80962 w 2466974"/>
              <a:gd name="connsiteY2" fmla="*/ 262731 h 262731"/>
              <a:gd name="connsiteX3" fmla="*/ 150018 w 2466974"/>
              <a:gd name="connsiteY3" fmla="*/ 3175 h 262731"/>
              <a:gd name="connsiteX4" fmla="*/ 2466974 w 2466974"/>
              <a:gd name="connsiteY4" fmla="*/ 0 h 262731"/>
              <a:gd name="connsiteX0" fmla="*/ 0 w 2146299"/>
              <a:gd name="connsiteY0" fmla="*/ 174625 h 262731"/>
              <a:gd name="connsiteX1" fmla="*/ 40481 w 2146299"/>
              <a:gd name="connsiteY1" fmla="*/ 157956 h 262731"/>
              <a:gd name="connsiteX2" fmla="*/ 80962 w 2146299"/>
              <a:gd name="connsiteY2" fmla="*/ 262731 h 262731"/>
              <a:gd name="connsiteX3" fmla="*/ 150018 w 2146299"/>
              <a:gd name="connsiteY3" fmla="*/ 3175 h 262731"/>
              <a:gd name="connsiteX4" fmla="*/ 2146299 w 2146299"/>
              <a:gd name="connsiteY4" fmla="*/ 0 h 262731"/>
              <a:gd name="connsiteX0" fmla="*/ 0 w 1450974"/>
              <a:gd name="connsiteY0" fmla="*/ 174625 h 262731"/>
              <a:gd name="connsiteX1" fmla="*/ 40481 w 1450974"/>
              <a:gd name="connsiteY1" fmla="*/ 157956 h 262731"/>
              <a:gd name="connsiteX2" fmla="*/ 80962 w 1450974"/>
              <a:gd name="connsiteY2" fmla="*/ 262731 h 262731"/>
              <a:gd name="connsiteX3" fmla="*/ 150018 w 1450974"/>
              <a:gd name="connsiteY3" fmla="*/ 3175 h 262731"/>
              <a:gd name="connsiteX4" fmla="*/ 1450974 w 1450974"/>
              <a:gd name="connsiteY4" fmla="*/ 0 h 262731"/>
              <a:gd name="connsiteX0" fmla="*/ 0 w 2044699"/>
              <a:gd name="connsiteY0" fmla="*/ 180975 h 269081"/>
              <a:gd name="connsiteX1" fmla="*/ 40481 w 2044699"/>
              <a:gd name="connsiteY1" fmla="*/ 164306 h 269081"/>
              <a:gd name="connsiteX2" fmla="*/ 80962 w 2044699"/>
              <a:gd name="connsiteY2" fmla="*/ 269081 h 269081"/>
              <a:gd name="connsiteX3" fmla="*/ 150018 w 2044699"/>
              <a:gd name="connsiteY3" fmla="*/ 9525 h 269081"/>
              <a:gd name="connsiteX4" fmla="*/ 2044699 w 2044699"/>
              <a:gd name="connsiteY4" fmla="*/ 0 h 269081"/>
              <a:gd name="connsiteX0" fmla="*/ 0 w 2044699"/>
              <a:gd name="connsiteY0" fmla="*/ 171450 h 259556"/>
              <a:gd name="connsiteX1" fmla="*/ 40481 w 2044699"/>
              <a:gd name="connsiteY1" fmla="*/ 154781 h 259556"/>
              <a:gd name="connsiteX2" fmla="*/ 80962 w 2044699"/>
              <a:gd name="connsiteY2" fmla="*/ 259556 h 259556"/>
              <a:gd name="connsiteX3" fmla="*/ 150018 w 2044699"/>
              <a:gd name="connsiteY3" fmla="*/ 0 h 259556"/>
              <a:gd name="connsiteX4" fmla="*/ 2044699 w 2044699"/>
              <a:gd name="connsiteY4" fmla="*/ 0 h 259556"/>
              <a:gd name="connsiteX0" fmla="*/ 0 w 2473324"/>
              <a:gd name="connsiteY0" fmla="*/ 171450 h 259556"/>
              <a:gd name="connsiteX1" fmla="*/ 40481 w 2473324"/>
              <a:gd name="connsiteY1" fmla="*/ 154781 h 259556"/>
              <a:gd name="connsiteX2" fmla="*/ 80962 w 2473324"/>
              <a:gd name="connsiteY2" fmla="*/ 259556 h 259556"/>
              <a:gd name="connsiteX3" fmla="*/ 150018 w 2473324"/>
              <a:gd name="connsiteY3" fmla="*/ 0 h 259556"/>
              <a:gd name="connsiteX4" fmla="*/ 2473324 w 2473324"/>
              <a:gd name="connsiteY4" fmla="*/ 0 h 259556"/>
              <a:gd name="connsiteX0" fmla="*/ 0 w 1330324"/>
              <a:gd name="connsiteY0" fmla="*/ 171450 h 259556"/>
              <a:gd name="connsiteX1" fmla="*/ 40481 w 1330324"/>
              <a:gd name="connsiteY1" fmla="*/ 154781 h 259556"/>
              <a:gd name="connsiteX2" fmla="*/ 80962 w 1330324"/>
              <a:gd name="connsiteY2" fmla="*/ 259556 h 259556"/>
              <a:gd name="connsiteX3" fmla="*/ 150018 w 1330324"/>
              <a:gd name="connsiteY3" fmla="*/ 0 h 259556"/>
              <a:gd name="connsiteX4" fmla="*/ 1330324 w 1330324"/>
              <a:gd name="connsiteY4" fmla="*/ 0 h 259556"/>
              <a:gd name="connsiteX0" fmla="*/ 0 w 835024"/>
              <a:gd name="connsiteY0" fmla="*/ 171450 h 259556"/>
              <a:gd name="connsiteX1" fmla="*/ 40481 w 835024"/>
              <a:gd name="connsiteY1" fmla="*/ 154781 h 259556"/>
              <a:gd name="connsiteX2" fmla="*/ 80962 w 835024"/>
              <a:gd name="connsiteY2" fmla="*/ 259556 h 259556"/>
              <a:gd name="connsiteX3" fmla="*/ 150018 w 835024"/>
              <a:gd name="connsiteY3" fmla="*/ 0 h 259556"/>
              <a:gd name="connsiteX4" fmla="*/ 835024 w 835024"/>
              <a:gd name="connsiteY4" fmla="*/ 0 h 259556"/>
              <a:gd name="connsiteX0" fmla="*/ 0 w 371474"/>
              <a:gd name="connsiteY0" fmla="*/ 171450 h 259556"/>
              <a:gd name="connsiteX1" fmla="*/ 40481 w 371474"/>
              <a:gd name="connsiteY1" fmla="*/ 154781 h 259556"/>
              <a:gd name="connsiteX2" fmla="*/ 80962 w 371474"/>
              <a:gd name="connsiteY2" fmla="*/ 259556 h 259556"/>
              <a:gd name="connsiteX3" fmla="*/ 150018 w 371474"/>
              <a:gd name="connsiteY3" fmla="*/ 0 h 259556"/>
              <a:gd name="connsiteX4" fmla="*/ 371474 w 371474"/>
              <a:gd name="connsiteY4" fmla="*/ 0 h 259556"/>
              <a:gd name="connsiteX0" fmla="*/ 0 w 1882774"/>
              <a:gd name="connsiteY0" fmla="*/ 171450 h 259556"/>
              <a:gd name="connsiteX1" fmla="*/ 40481 w 1882774"/>
              <a:gd name="connsiteY1" fmla="*/ 154781 h 259556"/>
              <a:gd name="connsiteX2" fmla="*/ 80962 w 1882774"/>
              <a:gd name="connsiteY2" fmla="*/ 259556 h 259556"/>
              <a:gd name="connsiteX3" fmla="*/ 150018 w 1882774"/>
              <a:gd name="connsiteY3" fmla="*/ 0 h 259556"/>
              <a:gd name="connsiteX4" fmla="*/ 1882774 w 1882774"/>
              <a:gd name="connsiteY4" fmla="*/ 6350 h 259556"/>
              <a:gd name="connsiteX0" fmla="*/ 0 w 1882774"/>
              <a:gd name="connsiteY0" fmla="*/ 177800 h 265906"/>
              <a:gd name="connsiteX1" fmla="*/ 40481 w 1882774"/>
              <a:gd name="connsiteY1" fmla="*/ 161131 h 265906"/>
              <a:gd name="connsiteX2" fmla="*/ 80962 w 1882774"/>
              <a:gd name="connsiteY2" fmla="*/ 265906 h 265906"/>
              <a:gd name="connsiteX3" fmla="*/ 150018 w 1882774"/>
              <a:gd name="connsiteY3" fmla="*/ 6350 h 265906"/>
              <a:gd name="connsiteX4" fmla="*/ 1882774 w 1882774"/>
              <a:gd name="connsiteY4" fmla="*/ 0 h 265906"/>
              <a:gd name="connsiteX0" fmla="*/ 0 w 1889124"/>
              <a:gd name="connsiteY0" fmla="*/ 171450 h 259556"/>
              <a:gd name="connsiteX1" fmla="*/ 40481 w 1889124"/>
              <a:gd name="connsiteY1" fmla="*/ 154781 h 259556"/>
              <a:gd name="connsiteX2" fmla="*/ 80962 w 1889124"/>
              <a:gd name="connsiteY2" fmla="*/ 259556 h 259556"/>
              <a:gd name="connsiteX3" fmla="*/ 150018 w 1889124"/>
              <a:gd name="connsiteY3" fmla="*/ 0 h 259556"/>
              <a:gd name="connsiteX4" fmla="*/ 1889124 w 1889124"/>
              <a:gd name="connsiteY4" fmla="*/ 22225 h 259556"/>
              <a:gd name="connsiteX0" fmla="*/ 0 w 1892299"/>
              <a:gd name="connsiteY0" fmla="*/ 177800 h 265906"/>
              <a:gd name="connsiteX1" fmla="*/ 40481 w 1892299"/>
              <a:gd name="connsiteY1" fmla="*/ 161131 h 265906"/>
              <a:gd name="connsiteX2" fmla="*/ 80962 w 1892299"/>
              <a:gd name="connsiteY2" fmla="*/ 265906 h 265906"/>
              <a:gd name="connsiteX3" fmla="*/ 150018 w 1892299"/>
              <a:gd name="connsiteY3" fmla="*/ 6350 h 265906"/>
              <a:gd name="connsiteX4" fmla="*/ 1892299 w 1892299"/>
              <a:gd name="connsiteY4" fmla="*/ 0 h 265906"/>
              <a:gd name="connsiteX0" fmla="*/ 0 w 1898649"/>
              <a:gd name="connsiteY0" fmla="*/ 171450 h 259556"/>
              <a:gd name="connsiteX1" fmla="*/ 40481 w 1898649"/>
              <a:gd name="connsiteY1" fmla="*/ 154781 h 259556"/>
              <a:gd name="connsiteX2" fmla="*/ 80962 w 1898649"/>
              <a:gd name="connsiteY2" fmla="*/ 259556 h 259556"/>
              <a:gd name="connsiteX3" fmla="*/ 150018 w 1898649"/>
              <a:gd name="connsiteY3" fmla="*/ 0 h 259556"/>
              <a:gd name="connsiteX4" fmla="*/ 1898649 w 18986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0 h 259556"/>
              <a:gd name="connsiteX0" fmla="*/ 0 w 2444749"/>
              <a:gd name="connsiteY0" fmla="*/ 171450 h 259556"/>
              <a:gd name="connsiteX1" fmla="*/ 40481 w 2444749"/>
              <a:gd name="connsiteY1" fmla="*/ 154781 h 259556"/>
              <a:gd name="connsiteX2" fmla="*/ 80962 w 2444749"/>
              <a:gd name="connsiteY2" fmla="*/ 259556 h 259556"/>
              <a:gd name="connsiteX3" fmla="*/ 150018 w 2444749"/>
              <a:gd name="connsiteY3" fmla="*/ 0 h 259556"/>
              <a:gd name="connsiteX4" fmla="*/ 2444749 w 2444749"/>
              <a:gd name="connsiteY4" fmla="*/ 25400 h 259556"/>
              <a:gd name="connsiteX0" fmla="*/ 0 w 2438399"/>
              <a:gd name="connsiteY0" fmla="*/ 171450 h 259556"/>
              <a:gd name="connsiteX1" fmla="*/ 40481 w 2438399"/>
              <a:gd name="connsiteY1" fmla="*/ 154781 h 259556"/>
              <a:gd name="connsiteX2" fmla="*/ 80962 w 2438399"/>
              <a:gd name="connsiteY2" fmla="*/ 259556 h 259556"/>
              <a:gd name="connsiteX3" fmla="*/ 150018 w 2438399"/>
              <a:gd name="connsiteY3" fmla="*/ 0 h 259556"/>
              <a:gd name="connsiteX4" fmla="*/ 2438399 w 2438399"/>
              <a:gd name="connsiteY4" fmla="*/ 3175 h 259556"/>
              <a:gd name="connsiteX0" fmla="*/ 0 w 2428874"/>
              <a:gd name="connsiteY0" fmla="*/ 177800 h 265906"/>
              <a:gd name="connsiteX1" fmla="*/ 40481 w 2428874"/>
              <a:gd name="connsiteY1" fmla="*/ 161131 h 265906"/>
              <a:gd name="connsiteX2" fmla="*/ 80962 w 2428874"/>
              <a:gd name="connsiteY2" fmla="*/ 265906 h 265906"/>
              <a:gd name="connsiteX3" fmla="*/ 150018 w 2428874"/>
              <a:gd name="connsiteY3" fmla="*/ 6350 h 265906"/>
              <a:gd name="connsiteX4" fmla="*/ 2428874 w 2428874"/>
              <a:gd name="connsiteY4" fmla="*/ 0 h 265906"/>
              <a:gd name="connsiteX0" fmla="*/ 0 w 2100261"/>
              <a:gd name="connsiteY0" fmla="*/ 182563 h 270669"/>
              <a:gd name="connsiteX1" fmla="*/ 40481 w 2100261"/>
              <a:gd name="connsiteY1" fmla="*/ 165894 h 270669"/>
              <a:gd name="connsiteX2" fmla="*/ 80962 w 2100261"/>
              <a:gd name="connsiteY2" fmla="*/ 270669 h 270669"/>
              <a:gd name="connsiteX3" fmla="*/ 150018 w 2100261"/>
              <a:gd name="connsiteY3" fmla="*/ 11113 h 270669"/>
              <a:gd name="connsiteX4" fmla="*/ 2100261 w 2100261"/>
              <a:gd name="connsiteY4" fmla="*/ 0 h 270669"/>
              <a:gd name="connsiteX0" fmla="*/ 0 w 2095498"/>
              <a:gd name="connsiteY0" fmla="*/ 177801 h 265907"/>
              <a:gd name="connsiteX1" fmla="*/ 40481 w 2095498"/>
              <a:gd name="connsiteY1" fmla="*/ 161132 h 265907"/>
              <a:gd name="connsiteX2" fmla="*/ 80962 w 2095498"/>
              <a:gd name="connsiteY2" fmla="*/ 265907 h 265907"/>
              <a:gd name="connsiteX3" fmla="*/ 150018 w 2095498"/>
              <a:gd name="connsiteY3" fmla="*/ 6351 h 265907"/>
              <a:gd name="connsiteX4" fmla="*/ 2095498 w 2095498"/>
              <a:gd name="connsiteY4" fmla="*/ 0 h 265907"/>
              <a:gd name="connsiteX0" fmla="*/ 0 w 1860548"/>
              <a:gd name="connsiteY0" fmla="*/ 171451 h 259557"/>
              <a:gd name="connsiteX1" fmla="*/ 40481 w 1860548"/>
              <a:gd name="connsiteY1" fmla="*/ 154782 h 259557"/>
              <a:gd name="connsiteX2" fmla="*/ 80962 w 1860548"/>
              <a:gd name="connsiteY2" fmla="*/ 259557 h 259557"/>
              <a:gd name="connsiteX3" fmla="*/ 150018 w 1860548"/>
              <a:gd name="connsiteY3" fmla="*/ 1 h 259557"/>
              <a:gd name="connsiteX4" fmla="*/ 1860548 w 1860548"/>
              <a:gd name="connsiteY4" fmla="*/ 0 h 259557"/>
              <a:gd name="connsiteX0" fmla="*/ 0 w 2508248"/>
              <a:gd name="connsiteY0" fmla="*/ 174626 h 262732"/>
              <a:gd name="connsiteX1" fmla="*/ 40481 w 2508248"/>
              <a:gd name="connsiteY1" fmla="*/ 157957 h 262732"/>
              <a:gd name="connsiteX2" fmla="*/ 80962 w 2508248"/>
              <a:gd name="connsiteY2" fmla="*/ 262732 h 262732"/>
              <a:gd name="connsiteX3" fmla="*/ 150018 w 2508248"/>
              <a:gd name="connsiteY3" fmla="*/ 3176 h 262732"/>
              <a:gd name="connsiteX4" fmla="*/ 2508248 w 2508248"/>
              <a:gd name="connsiteY4" fmla="*/ 0 h 262732"/>
              <a:gd name="connsiteX0" fmla="*/ 0 w 2384423"/>
              <a:gd name="connsiteY0" fmla="*/ 171451 h 259557"/>
              <a:gd name="connsiteX1" fmla="*/ 40481 w 2384423"/>
              <a:gd name="connsiteY1" fmla="*/ 154782 h 259557"/>
              <a:gd name="connsiteX2" fmla="*/ 80962 w 2384423"/>
              <a:gd name="connsiteY2" fmla="*/ 259557 h 259557"/>
              <a:gd name="connsiteX3" fmla="*/ 150018 w 2384423"/>
              <a:gd name="connsiteY3" fmla="*/ 1 h 259557"/>
              <a:gd name="connsiteX4" fmla="*/ 2384423 w 2384423"/>
              <a:gd name="connsiteY4" fmla="*/ 0 h 259557"/>
              <a:gd name="connsiteX0" fmla="*/ 0 w 2063748"/>
              <a:gd name="connsiteY0" fmla="*/ 171451 h 259557"/>
              <a:gd name="connsiteX1" fmla="*/ 40481 w 2063748"/>
              <a:gd name="connsiteY1" fmla="*/ 154782 h 259557"/>
              <a:gd name="connsiteX2" fmla="*/ 80962 w 2063748"/>
              <a:gd name="connsiteY2" fmla="*/ 259557 h 259557"/>
              <a:gd name="connsiteX3" fmla="*/ 150018 w 2063748"/>
              <a:gd name="connsiteY3" fmla="*/ 1 h 259557"/>
              <a:gd name="connsiteX4" fmla="*/ 2063748 w 2063748"/>
              <a:gd name="connsiteY4" fmla="*/ 0 h 259557"/>
              <a:gd name="connsiteX0" fmla="*/ 0 w 2451098"/>
              <a:gd name="connsiteY0" fmla="*/ 171451 h 259557"/>
              <a:gd name="connsiteX1" fmla="*/ 40481 w 2451098"/>
              <a:gd name="connsiteY1" fmla="*/ 154782 h 259557"/>
              <a:gd name="connsiteX2" fmla="*/ 80962 w 2451098"/>
              <a:gd name="connsiteY2" fmla="*/ 259557 h 259557"/>
              <a:gd name="connsiteX3" fmla="*/ 150018 w 2451098"/>
              <a:gd name="connsiteY3" fmla="*/ 1 h 259557"/>
              <a:gd name="connsiteX4" fmla="*/ 2451098 w 2451098"/>
              <a:gd name="connsiteY4" fmla="*/ 0 h 259557"/>
              <a:gd name="connsiteX0" fmla="*/ 0 w 2178048"/>
              <a:gd name="connsiteY0" fmla="*/ 171451 h 259557"/>
              <a:gd name="connsiteX1" fmla="*/ 40481 w 2178048"/>
              <a:gd name="connsiteY1" fmla="*/ 154782 h 259557"/>
              <a:gd name="connsiteX2" fmla="*/ 80962 w 2178048"/>
              <a:gd name="connsiteY2" fmla="*/ 259557 h 259557"/>
              <a:gd name="connsiteX3" fmla="*/ 150018 w 2178048"/>
              <a:gd name="connsiteY3" fmla="*/ 1 h 259557"/>
              <a:gd name="connsiteX4" fmla="*/ 2178048 w 2178048"/>
              <a:gd name="connsiteY4" fmla="*/ 0 h 259557"/>
              <a:gd name="connsiteX0" fmla="*/ 0 w 1449386"/>
              <a:gd name="connsiteY0" fmla="*/ 171451 h 259557"/>
              <a:gd name="connsiteX1" fmla="*/ 40481 w 1449386"/>
              <a:gd name="connsiteY1" fmla="*/ 154782 h 259557"/>
              <a:gd name="connsiteX2" fmla="*/ 80962 w 1449386"/>
              <a:gd name="connsiteY2" fmla="*/ 259557 h 259557"/>
              <a:gd name="connsiteX3" fmla="*/ 150018 w 1449386"/>
              <a:gd name="connsiteY3" fmla="*/ 1 h 259557"/>
              <a:gd name="connsiteX4" fmla="*/ 1449386 w 1449386"/>
              <a:gd name="connsiteY4" fmla="*/ 0 h 259557"/>
              <a:gd name="connsiteX0" fmla="*/ 0 w 937418"/>
              <a:gd name="connsiteY0" fmla="*/ 171451 h 259557"/>
              <a:gd name="connsiteX1" fmla="*/ 40481 w 937418"/>
              <a:gd name="connsiteY1" fmla="*/ 154782 h 259557"/>
              <a:gd name="connsiteX2" fmla="*/ 80962 w 937418"/>
              <a:gd name="connsiteY2" fmla="*/ 259557 h 259557"/>
              <a:gd name="connsiteX3" fmla="*/ 150018 w 937418"/>
              <a:gd name="connsiteY3" fmla="*/ 1 h 259557"/>
              <a:gd name="connsiteX4" fmla="*/ 937418 w 937418"/>
              <a:gd name="connsiteY4" fmla="*/ 0 h 259557"/>
              <a:gd name="connsiteX0" fmla="*/ 0 w 511175"/>
              <a:gd name="connsiteY0" fmla="*/ 171451 h 259557"/>
              <a:gd name="connsiteX1" fmla="*/ 40481 w 511175"/>
              <a:gd name="connsiteY1" fmla="*/ 154782 h 259557"/>
              <a:gd name="connsiteX2" fmla="*/ 80962 w 511175"/>
              <a:gd name="connsiteY2" fmla="*/ 259557 h 259557"/>
              <a:gd name="connsiteX3" fmla="*/ 150018 w 511175"/>
              <a:gd name="connsiteY3" fmla="*/ 1 h 259557"/>
              <a:gd name="connsiteX4" fmla="*/ 511175 w 511175"/>
              <a:gd name="connsiteY4" fmla="*/ 0 h 259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1175" h="259557">
                <a:moveTo>
                  <a:pt x="0" y="171451"/>
                </a:moveTo>
                <a:lnTo>
                  <a:pt x="40481" y="154782"/>
                </a:lnTo>
                <a:lnTo>
                  <a:pt x="80962" y="259557"/>
                </a:lnTo>
                <a:lnTo>
                  <a:pt x="150018" y="1"/>
                </a:lnTo>
                <a:lnTo>
                  <a:pt x="511175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mtClean="0">
              <a:solidFill>
                <a:prstClr val="black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879030" y="507722"/>
            <a:ext cx="4040577" cy="277307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47" name="Rectangle 4"/>
          <p:cNvSpPr>
            <a:spLocks noChangeArrowheads="1"/>
          </p:cNvSpPr>
          <p:nvPr/>
        </p:nvSpPr>
        <p:spPr bwMode="auto">
          <a:xfrm>
            <a:off x="422438" y="473018"/>
            <a:ext cx="729615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Q.   Find 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the lengths of the medians of  </a:t>
            </a:r>
            <a:r>
              <a:rPr lang="en-US" sz="1600" kern="0" spc="-90" dirty="0" smtClean="0">
                <a:solidFill>
                  <a:srgbClr val="0000FF"/>
                </a:solidFill>
                <a:latin typeface="Symbol" panose="05050102010706020507" pitchFamily="18" charset="2"/>
              </a:rPr>
              <a:t>D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ABC  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whose vertices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are </a:t>
            </a:r>
          </a:p>
          <a:p>
            <a:pPr marL="339725" indent="-339725" algn="just">
              <a:defRPr/>
            </a:pP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	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 (7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, -3), 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B (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5, 3)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and C (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3,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–1).</a:t>
            </a:r>
            <a:endParaRPr lang="en-US" sz="1600" b="0" kern="0" dirty="0" smtClean="0">
              <a:solidFill>
                <a:srgbClr val="0000FF"/>
              </a:solidFill>
              <a:latin typeface="Bookman Old Style" pitchFamily="18" charset="0"/>
            </a:endParaRPr>
          </a:p>
        </p:txBody>
      </p:sp>
      <p:sp>
        <p:nvSpPr>
          <p:cNvPr id="148" name="Rectangle 4"/>
          <p:cNvSpPr>
            <a:spLocks noChangeArrowheads="1"/>
          </p:cNvSpPr>
          <p:nvPr/>
        </p:nvSpPr>
        <p:spPr bwMode="auto">
          <a:xfrm>
            <a:off x="431963" y="1119518"/>
            <a:ext cx="68222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Sol.</a:t>
            </a:r>
            <a:endParaRPr lang="en-US" sz="160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2168729" y="1136075"/>
            <a:ext cx="816031" cy="276606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1168308" y="1133845"/>
            <a:ext cx="930172" cy="276606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1133276" y="1091264"/>
            <a:ext cx="3810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B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399233" y="1091264"/>
            <a:ext cx="72968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(5, 3)</a:t>
            </a:r>
          </a:p>
        </p:txBody>
      </p:sp>
      <p:sp>
        <p:nvSpPr>
          <p:cNvPr id="13" name="Rectangle 9"/>
          <p:cNvSpPr>
            <a:spLocks noChangeArrowheads="1"/>
          </p:cNvSpPr>
          <p:nvPr/>
        </p:nvSpPr>
        <p:spPr bwMode="auto">
          <a:xfrm>
            <a:off x="2075747" y="1091264"/>
            <a:ext cx="3810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461963" algn="l"/>
              </a:tabLst>
              <a:defRPr/>
            </a:pPr>
            <a:r>
              <a:rPr lang="nn-NO" sz="1600" kern="0" dirty="0" smtClean="0">
                <a:solidFill>
                  <a:prstClr val="black"/>
                </a:solidFill>
                <a:latin typeface="Bookman Old Style" pitchFamily="18" charset="0"/>
              </a:rPr>
              <a:t>Q</a:t>
            </a:r>
            <a:endParaRPr lang="nn-NO" sz="1600" kern="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2263792" y="1091264"/>
            <a:ext cx="83227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(5, –2)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55565" y="1431520"/>
            <a:ext cx="24032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u="sng" kern="0" dirty="0">
                <a:solidFill>
                  <a:srgbClr val="FF0000"/>
                </a:solidFill>
                <a:latin typeface="Bookman Old Style" pitchFamily="18" charset="0"/>
              </a:rPr>
              <a:t>By distance formula,</a:t>
            </a:r>
            <a:endParaRPr lang="en-US" sz="1600" u="sng" dirty="0">
              <a:solidFill>
                <a:srgbClr val="FF0000"/>
              </a:solidFill>
            </a:endParaRPr>
          </a:p>
        </p:txBody>
      </p:sp>
      <p:grpSp>
        <p:nvGrpSpPr>
          <p:cNvPr id="79" name="Group 78"/>
          <p:cNvGrpSpPr/>
          <p:nvPr/>
        </p:nvGrpSpPr>
        <p:grpSpPr>
          <a:xfrm>
            <a:off x="5093399" y="902002"/>
            <a:ext cx="3562708" cy="2171545"/>
            <a:chOff x="5127284" y="994791"/>
            <a:chExt cx="3562708" cy="2171545"/>
          </a:xfrm>
        </p:grpSpPr>
        <p:sp>
          <p:nvSpPr>
            <p:cNvPr id="80" name="AutoShape 5"/>
            <p:cNvSpPr>
              <a:spLocks noChangeArrowheads="1"/>
            </p:cNvSpPr>
            <p:nvPr/>
          </p:nvSpPr>
          <p:spPr bwMode="auto">
            <a:xfrm rot="6300000">
              <a:off x="6401801" y="968803"/>
              <a:ext cx="1352394" cy="2716148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Line 25"/>
            <p:cNvSpPr>
              <a:spLocks noChangeShapeType="1"/>
            </p:cNvSpPr>
            <p:nvPr/>
          </p:nvSpPr>
          <p:spPr bwMode="auto">
            <a:xfrm>
              <a:off x="5931825" y="1333345"/>
              <a:ext cx="1089242" cy="1342608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2" name="Line 25"/>
            <p:cNvSpPr>
              <a:spLocks noChangeShapeType="1"/>
            </p:cNvSpPr>
            <p:nvPr/>
          </p:nvSpPr>
          <p:spPr bwMode="auto">
            <a:xfrm>
              <a:off x="5772358" y="1931878"/>
              <a:ext cx="2576309" cy="735124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3" name="Line 25"/>
            <p:cNvSpPr>
              <a:spLocks noChangeShapeType="1"/>
            </p:cNvSpPr>
            <p:nvPr/>
          </p:nvSpPr>
          <p:spPr bwMode="auto">
            <a:xfrm flipH="1">
              <a:off x="5591186" y="1952624"/>
              <a:ext cx="1447800" cy="65913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>
              <a:glow rad="101600">
                <a:schemeClr val="accent6">
                  <a:satMod val="175000"/>
                  <a:alpha val="40000"/>
                </a:schemeClr>
              </a:glow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Text Box 25"/>
            <p:cNvSpPr txBox="1">
              <a:spLocks noChangeArrowheads="1"/>
            </p:cNvSpPr>
            <p:nvPr/>
          </p:nvSpPr>
          <p:spPr bwMode="auto">
            <a:xfrm>
              <a:off x="5760720" y="994791"/>
              <a:ext cx="39370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A</a:t>
              </a:r>
            </a:p>
          </p:txBody>
        </p:sp>
        <p:sp>
          <p:nvSpPr>
            <p:cNvPr id="85" name="Text Box 26"/>
            <p:cNvSpPr txBox="1">
              <a:spLocks noChangeArrowheads="1"/>
            </p:cNvSpPr>
            <p:nvPr/>
          </p:nvSpPr>
          <p:spPr bwMode="auto">
            <a:xfrm>
              <a:off x="5303520" y="2547366"/>
              <a:ext cx="39370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B</a:t>
              </a:r>
            </a:p>
          </p:txBody>
        </p:sp>
        <p:sp>
          <p:nvSpPr>
            <p:cNvPr id="86" name="Text Box 27"/>
            <p:cNvSpPr txBox="1">
              <a:spLocks noChangeArrowheads="1"/>
            </p:cNvSpPr>
            <p:nvPr/>
          </p:nvSpPr>
          <p:spPr bwMode="auto">
            <a:xfrm>
              <a:off x="8287512" y="2623566"/>
              <a:ext cx="39370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C</a:t>
              </a: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5979725" y="1010180"/>
              <a:ext cx="80342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(7, -3)</a:t>
              </a:r>
              <a:endParaRPr lang="en-US" sz="1600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5127284" y="2752725"/>
              <a:ext cx="72968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(5, 3)</a:t>
              </a:r>
              <a:endParaRPr lang="en-US" sz="1600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7886566" y="2827782"/>
              <a:ext cx="80342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(3, -1)</a:t>
              </a:r>
              <a:endParaRPr lang="en-US" sz="1600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90" name="Line 27"/>
            <p:cNvSpPr>
              <a:spLocks noChangeShapeType="1"/>
            </p:cNvSpPr>
            <p:nvPr/>
          </p:nvSpPr>
          <p:spPr bwMode="auto">
            <a:xfrm>
              <a:off x="6143625" y="2564796"/>
              <a:ext cx="0" cy="149829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1" name="Line 27"/>
            <p:cNvSpPr>
              <a:spLocks noChangeShapeType="1"/>
            </p:cNvSpPr>
            <p:nvPr/>
          </p:nvSpPr>
          <p:spPr bwMode="auto">
            <a:xfrm>
              <a:off x="7400925" y="2587006"/>
              <a:ext cx="0" cy="149829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92" name="Group 35"/>
            <p:cNvGrpSpPr>
              <a:grpSpLocks/>
            </p:cNvGrpSpPr>
            <p:nvPr/>
          </p:nvGrpSpPr>
          <p:grpSpPr bwMode="auto">
            <a:xfrm>
              <a:off x="6932611" y="1638302"/>
              <a:ext cx="393700" cy="342901"/>
              <a:chOff x="4820" y="1581"/>
              <a:chExt cx="248" cy="216"/>
            </a:xfrm>
          </p:grpSpPr>
          <p:sp>
            <p:nvSpPr>
              <p:cNvPr id="112" name="Text Box 28"/>
              <p:cNvSpPr txBox="1">
                <a:spLocks noChangeArrowheads="1"/>
              </p:cNvSpPr>
              <p:nvPr/>
            </p:nvSpPr>
            <p:spPr bwMode="auto">
              <a:xfrm>
                <a:off x="4820" y="1581"/>
                <a:ext cx="248" cy="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ct val="50000"/>
                  </a:spcBef>
                  <a:spcAft>
                    <a:spcPts val="0"/>
                  </a:spcAft>
                  <a:defRPr/>
                </a:pPr>
                <a:r>
                  <a:rPr lang="en-US" sz="1600" kern="0" dirty="0" smtClean="0">
                    <a:solidFill>
                      <a:sysClr val="windowText" lastClr="000000"/>
                    </a:solidFill>
                    <a:latin typeface="Bookman Old Style" pitchFamily="18" charset="0"/>
                  </a:rPr>
                  <a:t>Q</a:t>
                </a:r>
              </a:p>
            </p:txBody>
          </p:sp>
          <p:sp>
            <p:nvSpPr>
              <p:cNvPr id="113" name="Oval 34"/>
              <p:cNvSpPr>
                <a:spLocks noChangeArrowheads="1"/>
              </p:cNvSpPr>
              <p:nvPr/>
            </p:nvSpPr>
            <p:spPr bwMode="auto">
              <a:xfrm>
                <a:off x="4874" y="1752"/>
                <a:ext cx="45" cy="45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  <a:headEnd/>
                <a:tailEnd/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kern="0" smtClean="0">
                  <a:solidFill>
                    <a:sysClr val="windowText" lastClr="000000"/>
                  </a:solidFill>
                  <a:latin typeface="Bookman Old Style" pitchFamily="18" charset="0"/>
                </a:endParaRPr>
              </a:p>
            </p:txBody>
          </p:sp>
        </p:grpSp>
        <p:sp>
          <p:nvSpPr>
            <p:cNvPr id="93" name="Line 27"/>
            <p:cNvSpPr>
              <a:spLocks noChangeShapeType="1"/>
            </p:cNvSpPr>
            <p:nvPr/>
          </p:nvSpPr>
          <p:spPr bwMode="auto">
            <a:xfrm flipH="1">
              <a:off x="7536123" y="2147647"/>
              <a:ext cx="62975" cy="137641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4" name="Line 27"/>
            <p:cNvSpPr>
              <a:spLocks noChangeShapeType="1"/>
            </p:cNvSpPr>
            <p:nvPr/>
          </p:nvSpPr>
          <p:spPr bwMode="auto">
            <a:xfrm flipH="1">
              <a:off x="7464686" y="2120020"/>
              <a:ext cx="62975" cy="137641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5" name="Line 27"/>
            <p:cNvSpPr>
              <a:spLocks noChangeShapeType="1"/>
            </p:cNvSpPr>
            <p:nvPr/>
          </p:nvSpPr>
          <p:spPr bwMode="auto">
            <a:xfrm flipH="1">
              <a:off x="6578862" y="1610437"/>
              <a:ext cx="62975" cy="137641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6" name="Line 27"/>
            <p:cNvSpPr>
              <a:spLocks noChangeShapeType="1"/>
            </p:cNvSpPr>
            <p:nvPr/>
          </p:nvSpPr>
          <p:spPr bwMode="auto">
            <a:xfrm flipH="1">
              <a:off x="6507425" y="1582810"/>
              <a:ext cx="62975" cy="137641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97" name="Group 35"/>
            <p:cNvGrpSpPr>
              <a:grpSpLocks/>
            </p:cNvGrpSpPr>
            <p:nvPr/>
          </p:nvGrpSpPr>
          <p:grpSpPr bwMode="auto">
            <a:xfrm>
              <a:off x="5454384" y="1763939"/>
              <a:ext cx="393700" cy="338138"/>
              <a:chOff x="4703" y="1671"/>
              <a:chExt cx="248" cy="213"/>
            </a:xfrm>
          </p:grpSpPr>
          <p:sp>
            <p:nvSpPr>
              <p:cNvPr id="110" name="Text Box 28"/>
              <p:cNvSpPr txBox="1">
                <a:spLocks noChangeArrowheads="1"/>
              </p:cNvSpPr>
              <p:nvPr/>
            </p:nvSpPr>
            <p:spPr bwMode="auto">
              <a:xfrm>
                <a:off x="4703" y="1671"/>
                <a:ext cx="248" cy="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ct val="50000"/>
                  </a:spcBef>
                  <a:spcAft>
                    <a:spcPts val="0"/>
                  </a:spcAft>
                  <a:defRPr/>
                </a:pPr>
                <a:r>
                  <a:rPr lang="en-US" sz="1600" kern="0" dirty="0" smtClean="0">
                    <a:solidFill>
                      <a:sysClr val="windowText" lastClr="000000"/>
                    </a:solidFill>
                    <a:latin typeface="Bookman Old Style" pitchFamily="18" charset="0"/>
                  </a:rPr>
                  <a:t>R</a:t>
                </a:r>
              </a:p>
            </p:txBody>
          </p:sp>
          <p:sp>
            <p:nvSpPr>
              <p:cNvPr id="111" name="Oval 34"/>
              <p:cNvSpPr>
                <a:spLocks noChangeArrowheads="1"/>
              </p:cNvSpPr>
              <p:nvPr/>
            </p:nvSpPr>
            <p:spPr bwMode="auto">
              <a:xfrm>
                <a:off x="4874" y="1752"/>
                <a:ext cx="45" cy="45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  <a:headEnd/>
                <a:tailEnd/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kern="0" smtClean="0">
                  <a:solidFill>
                    <a:sysClr val="windowText" lastClr="000000"/>
                  </a:solidFill>
                  <a:latin typeface="Bookman Old Style" pitchFamily="18" charset="0"/>
                </a:endParaRPr>
              </a:p>
            </p:txBody>
          </p:sp>
        </p:grpSp>
        <p:sp>
          <p:nvSpPr>
            <p:cNvPr id="98" name="Line 25"/>
            <p:cNvSpPr>
              <a:spLocks noChangeShapeType="1"/>
            </p:cNvSpPr>
            <p:nvPr/>
          </p:nvSpPr>
          <p:spPr bwMode="auto">
            <a:xfrm>
              <a:off x="5950743" y="1354931"/>
              <a:ext cx="1058549" cy="1301817"/>
            </a:xfrm>
            <a:prstGeom prst="line">
              <a:avLst/>
            </a:prstGeom>
            <a:ln w="19050">
              <a:solidFill>
                <a:schemeClr val="tx1"/>
              </a:solidFill>
              <a:headEnd/>
              <a:tailE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99" name="Group 35"/>
            <p:cNvGrpSpPr>
              <a:grpSpLocks/>
            </p:cNvGrpSpPr>
            <p:nvPr/>
          </p:nvGrpSpPr>
          <p:grpSpPr bwMode="auto">
            <a:xfrm>
              <a:off x="6838220" y="2605532"/>
              <a:ext cx="393700" cy="369888"/>
              <a:chOff x="4800" y="1756"/>
              <a:chExt cx="248" cy="233"/>
            </a:xfrm>
          </p:grpSpPr>
          <p:sp>
            <p:nvSpPr>
              <p:cNvPr id="108" name="Text Box 28"/>
              <p:cNvSpPr txBox="1">
                <a:spLocks noChangeArrowheads="1"/>
              </p:cNvSpPr>
              <p:nvPr/>
            </p:nvSpPr>
            <p:spPr bwMode="auto">
              <a:xfrm>
                <a:off x="4800" y="1776"/>
                <a:ext cx="248" cy="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ct val="50000"/>
                  </a:spcBef>
                  <a:spcAft>
                    <a:spcPts val="0"/>
                  </a:spcAft>
                  <a:defRPr/>
                </a:pPr>
                <a:r>
                  <a:rPr lang="en-US" sz="1600" kern="0" dirty="0" smtClean="0">
                    <a:solidFill>
                      <a:sysClr val="windowText" lastClr="000000"/>
                    </a:solidFill>
                    <a:latin typeface="Bookman Old Style" pitchFamily="18" charset="0"/>
                  </a:rPr>
                  <a:t>P</a:t>
                </a:r>
              </a:p>
            </p:txBody>
          </p:sp>
          <p:sp>
            <p:nvSpPr>
              <p:cNvPr id="109" name="Oval 34"/>
              <p:cNvSpPr>
                <a:spLocks noChangeArrowheads="1"/>
              </p:cNvSpPr>
              <p:nvPr/>
            </p:nvSpPr>
            <p:spPr bwMode="auto">
              <a:xfrm>
                <a:off x="4879" y="1756"/>
                <a:ext cx="45" cy="45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  <a:headEnd/>
                <a:tailEnd/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  <a:latin typeface="Bookman Old Style" pitchFamily="18" charset="0"/>
                </a:endParaRPr>
              </a:p>
            </p:txBody>
          </p:sp>
        </p:grpSp>
        <p:grpSp>
          <p:nvGrpSpPr>
            <p:cNvPr id="100" name="Group 99"/>
            <p:cNvGrpSpPr/>
            <p:nvPr/>
          </p:nvGrpSpPr>
          <p:grpSpPr>
            <a:xfrm rot="1195636" flipH="1">
              <a:off x="5754742" y="1646632"/>
              <a:ext cx="169684" cy="107997"/>
              <a:chOff x="5762625" y="1685925"/>
              <a:chExt cx="143361" cy="123825"/>
            </a:xfrm>
          </p:grpSpPr>
          <p:sp>
            <p:nvSpPr>
              <p:cNvPr id="105" name="Line 27"/>
              <p:cNvSpPr>
                <a:spLocks noChangeShapeType="1"/>
              </p:cNvSpPr>
              <p:nvPr/>
            </p:nvSpPr>
            <p:spPr bwMode="auto">
              <a:xfrm flipH="1">
                <a:off x="5764044" y="1685925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06" name="Line 27"/>
              <p:cNvSpPr>
                <a:spLocks noChangeShapeType="1"/>
              </p:cNvSpPr>
              <p:nvPr/>
            </p:nvSpPr>
            <p:spPr bwMode="auto">
              <a:xfrm flipH="1">
                <a:off x="5764044" y="1747836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07" name="Line 27"/>
              <p:cNvSpPr>
                <a:spLocks noChangeShapeType="1"/>
              </p:cNvSpPr>
              <p:nvPr/>
            </p:nvSpPr>
            <p:spPr bwMode="auto">
              <a:xfrm flipH="1">
                <a:off x="5762625" y="1809750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101" name="Group 100"/>
            <p:cNvGrpSpPr/>
            <p:nvPr/>
          </p:nvGrpSpPr>
          <p:grpSpPr>
            <a:xfrm rot="1199908" flipH="1">
              <a:off x="5592011" y="2239143"/>
              <a:ext cx="175213" cy="100240"/>
              <a:chOff x="5762625" y="1694819"/>
              <a:chExt cx="148032" cy="114931"/>
            </a:xfrm>
          </p:grpSpPr>
          <p:sp>
            <p:nvSpPr>
              <p:cNvPr id="102" name="Line 27"/>
              <p:cNvSpPr>
                <a:spLocks noChangeShapeType="1"/>
              </p:cNvSpPr>
              <p:nvPr/>
            </p:nvSpPr>
            <p:spPr bwMode="auto">
              <a:xfrm flipH="1">
                <a:off x="5768715" y="1694819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03" name="Line 27"/>
              <p:cNvSpPr>
                <a:spLocks noChangeShapeType="1"/>
              </p:cNvSpPr>
              <p:nvPr/>
            </p:nvSpPr>
            <p:spPr bwMode="auto">
              <a:xfrm flipH="1">
                <a:off x="5764044" y="1747836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04" name="Line 27"/>
              <p:cNvSpPr>
                <a:spLocks noChangeShapeType="1"/>
              </p:cNvSpPr>
              <p:nvPr/>
            </p:nvSpPr>
            <p:spPr bwMode="auto">
              <a:xfrm flipH="1">
                <a:off x="5762625" y="1809750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</p:grpSp>
      </p:grpSp>
      <p:sp>
        <p:nvSpPr>
          <p:cNvPr id="114" name="Rectangular Callout 113"/>
          <p:cNvSpPr/>
          <p:nvPr/>
        </p:nvSpPr>
        <p:spPr>
          <a:xfrm>
            <a:off x="805951" y="603047"/>
            <a:ext cx="1672817" cy="418447"/>
          </a:xfrm>
          <a:prstGeom prst="wedgeRectCallout">
            <a:avLst>
              <a:gd name="adj1" fmla="val -3080"/>
              <a:gd name="adj2" fmla="val 107538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875816" y="676579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1659519" y="676579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793524" y="623407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1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5,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1653592" y="623407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1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3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9" name="Rectangular Callout 118"/>
          <p:cNvSpPr/>
          <p:nvPr/>
        </p:nvSpPr>
        <p:spPr>
          <a:xfrm>
            <a:off x="2561960" y="579297"/>
            <a:ext cx="1672817" cy="418447"/>
          </a:xfrm>
          <a:prstGeom prst="wedgeRectCallout">
            <a:avLst>
              <a:gd name="adj1" fmla="val -45398"/>
              <a:gd name="adj2" fmla="val 112590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2631825" y="652829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3415528" y="652829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2546006" y="599657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2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5,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3274735" y="599657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2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–2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24" name="Group 123"/>
          <p:cNvGrpSpPr/>
          <p:nvPr/>
        </p:nvGrpSpPr>
        <p:grpSpPr>
          <a:xfrm>
            <a:off x="1025995" y="2191477"/>
            <a:ext cx="2801690" cy="585389"/>
            <a:chOff x="5625047" y="2639264"/>
            <a:chExt cx="2801690" cy="585389"/>
          </a:xfrm>
        </p:grpSpPr>
        <p:sp>
          <p:nvSpPr>
            <p:cNvPr id="125" name="Rounded Rectangle 124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5625047" y="2639878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 </a:t>
              </a:r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989330" y="2179312"/>
            <a:ext cx="2801690" cy="585389"/>
            <a:chOff x="5625047" y="2639264"/>
            <a:chExt cx="2801690" cy="585389"/>
          </a:xfrm>
        </p:grpSpPr>
        <p:sp>
          <p:nvSpPr>
            <p:cNvPr id="128" name="Rounded Rectangle 127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5625047" y="2639878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Q be </a:t>
              </a:r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(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30" name="Rounded Rectangle 129"/>
          <p:cNvSpPr/>
          <p:nvPr/>
        </p:nvSpPr>
        <p:spPr bwMode="auto">
          <a:xfrm rot="10800000" flipH="1" flipV="1">
            <a:off x="855288" y="2832219"/>
            <a:ext cx="3092829" cy="765439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959236" y="2922551"/>
            <a:ext cx="29710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Which formula is used to find length of BQ?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grpSp>
        <p:nvGrpSpPr>
          <p:cNvPr id="132" name="Group 131"/>
          <p:cNvGrpSpPr/>
          <p:nvPr/>
        </p:nvGrpSpPr>
        <p:grpSpPr>
          <a:xfrm>
            <a:off x="1126952" y="3032573"/>
            <a:ext cx="2445866" cy="354270"/>
            <a:chOff x="4864018" y="1396174"/>
            <a:chExt cx="2445866" cy="389697"/>
          </a:xfrm>
        </p:grpSpPr>
        <p:sp>
          <p:nvSpPr>
            <p:cNvPr id="133" name="Freeform 132"/>
            <p:cNvSpPr/>
            <p:nvPr/>
          </p:nvSpPr>
          <p:spPr>
            <a:xfrm>
              <a:off x="4864018" y="1396174"/>
              <a:ext cx="2445866" cy="341067"/>
            </a:xfrm>
            <a:custGeom>
              <a:avLst/>
              <a:gdLst>
                <a:gd name="connsiteX0" fmla="*/ 0 w 3924300"/>
                <a:gd name="connsiteY0" fmla="*/ 222250 h 374650"/>
                <a:gd name="connsiteX1" fmla="*/ 114300 w 3924300"/>
                <a:gd name="connsiteY1" fmla="*/ 374650 h 374650"/>
                <a:gd name="connsiteX2" fmla="*/ 260350 w 3924300"/>
                <a:gd name="connsiteY2" fmla="*/ 0 h 374650"/>
                <a:gd name="connsiteX3" fmla="*/ 3924300 w 3924300"/>
                <a:gd name="connsiteY3" fmla="*/ 0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4300" h="374650">
                  <a:moveTo>
                    <a:pt x="0" y="222250"/>
                  </a:moveTo>
                  <a:lnTo>
                    <a:pt x="114300" y="374650"/>
                  </a:lnTo>
                  <a:lnTo>
                    <a:pt x="260350" y="0"/>
                  </a:lnTo>
                  <a:lnTo>
                    <a:pt x="3924300" y="0"/>
                  </a:lnTo>
                </a:path>
              </a:pathLst>
            </a:custGeom>
            <a:ln>
              <a:solidFill>
                <a:srgbClr val="FFFF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endParaRPr lang="en-US" sz="1600">
                <a:solidFill>
                  <a:prstClr val="black"/>
                </a:solidFill>
              </a:endParaRPr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5971150" y="1413460"/>
              <a:ext cx="308098" cy="3724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srgbClr val="FFFF00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5387428" y="1413461"/>
              <a:ext cx="357790" cy="3724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6572124" y="1413460"/>
              <a:ext cx="357790" cy="3724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5006427" y="1413460"/>
              <a:ext cx="269885" cy="3724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38" name="Rectangle 137"/>
            <p:cNvSpPr/>
            <p:nvPr/>
          </p:nvSpPr>
          <p:spPr>
            <a:xfrm>
              <a:off x="5778488" y="1413460"/>
              <a:ext cx="250390" cy="3724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6177960" y="1413460"/>
              <a:ext cx="250390" cy="3724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6961750" y="1413460"/>
              <a:ext cx="250390" cy="3724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5104573" y="1413460"/>
              <a:ext cx="432299" cy="3724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2" name="Rectangle 141"/>
            <p:cNvSpPr/>
            <p:nvPr/>
          </p:nvSpPr>
          <p:spPr>
            <a:xfrm>
              <a:off x="5539828" y="1413460"/>
              <a:ext cx="401071" cy="3724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3" name="Rectangle 142"/>
            <p:cNvSpPr/>
            <p:nvPr/>
          </p:nvSpPr>
          <p:spPr>
            <a:xfrm>
              <a:off x="6293202" y="1413460"/>
              <a:ext cx="397865" cy="3724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6742162" y="1413460"/>
              <a:ext cx="397865" cy="3724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5" name="Rectangle 144"/>
            <p:cNvSpPr/>
            <p:nvPr/>
          </p:nvSpPr>
          <p:spPr>
            <a:xfrm>
              <a:off x="5854836" y="1430418"/>
              <a:ext cx="274435" cy="2821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46" name="Rectangle 145"/>
            <p:cNvSpPr/>
            <p:nvPr/>
          </p:nvSpPr>
          <p:spPr>
            <a:xfrm>
              <a:off x="7030402" y="1430418"/>
              <a:ext cx="274435" cy="2821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5389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3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1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3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6" fill="hold">
                      <p:stCondLst>
                        <p:cond delay="indefinite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5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6" fill="hold">
                      <p:stCondLst>
                        <p:cond delay="indefinite"/>
                      </p:stCondLst>
                      <p:childTnLst>
                        <p:par>
                          <p:cTn id="227" fill="hold">
                            <p:stCondLst>
                              <p:cond delay="0"/>
                            </p:stCondLst>
                            <p:childTnLst>
                              <p:par>
                                <p:cTn id="2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>
                      <p:stCondLst>
                        <p:cond delay="indefinite"/>
                      </p:stCondLst>
                      <p:childTnLst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9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3" fill="hold">
                      <p:stCondLst>
                        <p:cond delay="indefinite"/>
                      </p:stCondLst>
                      <p:childTnLst>
                        <p:par>
                          <p:cTn id="244" fill="hold">
                            <p:stCondLst>
                              <p:cond delay="0"/>
                            </p:stCondLst>
                            <p:childTnLst>
                              <p:par>
                                <p:cTn id="2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8" fill="hold">
                      <p:stCondLst>
                        <p:cond delay="indefinite"/>
                      </p:stCondLst>
                      <p:childTnLst>
                        <p:par>
                          <p:cTn id="249" fill="hold">
                            <p:stCondLst>
                              <p:cond delay="0"/>
                            </p:stCondLst>
                            <p:childTnLst>
                              <p:par>
                                <p:cTn id="2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2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3" fill="hold">
                      <p:stCondLst>
                        <p:cond delay="indefinite"/>
                      </p:stCondLst>
                      <p:childTnLst>
                        <p:par>
                          <p:cTn id="254" fill="hold">
                            <p:stCondLst>
                              <p:cond delay="0"/>
                            </p:stCondLst>
                            <p:childTnLst>
                              <p:par>
                                <p:cTn id="2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8" fill="hold">
                      <p:stCondLst>
                        <p:cond delay="indefinite"/>
                      </p:stCondLst>
                      <p:childTnLst>
                        <p:par>
                          <p:cTn id="259" fill="hold">
                            <p:stCondLst>
                              <p:cond delay="0"/>
                            </p:stCondLst>
                            <p:childTnLst>
                              <p:par>
                                <p:cTn id="2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2" fill="hold">
                      <p:stCondLst>
                        <p:cond delay="indefinite"/>
                      </p:stCondLst>
                      <p:childTnLst>
                        <p:par>
                          <p:cTn id="273" fill="hold">
                            <p:stCondLst>
                              <p:cond delay="0"/>
                            </p:stCondLst>
                            <p:childTnLst>
                              <p:par>
                                <p:cTn id="27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7" fill="hold">
                      <p:stCondLst>
                        <p:cond delay="indefinite"/>
                      </p:stCondLst>
                      <p:childTnLst>
                        <p:par>
                          <p:cTn id="278" fill="hold">
                            <p:stCondLst>
                              <p:cond delay="0"/>
                            </p:stCondLst>
                            <p:childTnLst>
                              <p:par>
                                <p:cTn id="2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2" fill="hold">
                      <p:stCondLst>
                        <p:cond delay="indefinite"/>
                      </p:stCondLst>
                      <p:childTnLst>
                        <p:par>
                          <p:cTn id="283" fill="hold">
                            <p:stCondLst>
                              <p:cond delay="0"/>
                            </p:stCondLst>
                            <p:childTnLst>
                              <p:par>
                                <p:cTn id="28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6" fill="hold">
                      <p:stCondLst>
                        <p:cond delay="indefinite"/>
                      </p:stCondLst>
                      <p:childTnLst>
                        <p:par>
                          <p:cTn id="287" fill="hold">
                            <p:stCondLst>
                              <p:cond delay="0"/>
                            </p:stCondLst>
                            <p:childTnLst>
                              <p:par>
                                <p:cTn id="2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1" fill="hold">
                      <p:stCondLst>
                        <p:cond delay="indefinite"/>
                      </p:stCondLst>
                      <p:childTnLst>
                        <p:par>
                          <p:cTn id="292" fill="hold">
                            <p:stCondLst>
                              <p:cond delay="0"/>
                            </p:stCondLst>
                            <p:childTnLst>
                              <p:par>
                                <p:cTn id="29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5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6" fill="hold">
                      <p:stCondLst>
                        <p:cond delay="indefinite"/>
                      </p:stCondLst>
                      <p:childTnLst>
                        <p:par>
                          <p:cTn id="297" fill="hold">
                            <p:stCondLst>
                              <p:cond delay="0"/>
                            </p:stCondLst>
                            <p:childTnLst>
                              <p:par>
                                <p:cTn id="29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1" fill="hold">
                      <p:stCondLst>
                        <p:cond delay="indefinite"/>
                      </p:stCondLst>
                      <p:childTnLst>
                        <p:par>
                          <p:cTn id="302" fill="hold">
                            <p:stCondLst>
                              <p:cond delay="0"/>
                            </p:stCondLst>
                            <p:childTnLst>
                              <p:par>
                                <p:cTn id="3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6" fill="hold">
                      <p:stCondLst>
                        <p:cond delay="indefinite"/>
                      </p:stCondLst>
                      <p:childTnLst>
                        <p:par>
                          <p:cTn id="307" fill="hold">
                            <p:stCondLst>
                              <p:cond delay="0"/>
                            </p:stCondLst>
                            <p:childTnLst>
                              <p:par>
                                <p:cTn id="3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1" fill="hold">
                      <p:stCondLst>
                        <p:cond delay="indefinite"/>
                      </p:stCondLst>
                      <p:childTnLst>
                        <p:par>
                          <p:cTn id="312" fill="hold">
                            <p:stCondLst>
                              <p:cond delay="0"/>
                            </p:stCondLst>
                            <p:childTnLst>
                              <p:par>
                                <p:cTn id="3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6" fill="hold">
                      <p:stCondLst>
                        <p:cond delay="indefinite"/>
                      </p:stCondLst>
                      <p:childTnLst>
                        <p:par>
                          <p:cTn id="317" fill="hold">
                            <p:stCondLst>
                              <p:cond delay="0"/>
                            </p:stCondLst>
                            <p:childTnLst>
                              <p:par>
                                <p:cTn id="3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0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1" fill="hold">
                      <p:stCondLst>
                        <p:cond delay="indefinite"/>
                      </p:stCondLst>
                      <p:childTnLst>
                        <p:par>
                          <p:cTn id="322" fill="hold">
                            <p:stCondLst>
                              <p:cond delay="0"/>
                            </p:stCondLst>
                            <p:childTnLst>
                              <p:par>
                                <p:cTn id="3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6" fill="hold">
                      <p:stCondLst>
                        <p:cond delay="indefinite"/>
                      </p:stCondLst>
                      <p:childTnLst>
                        <p:par>
                          <p:cTn id="327" fill="hold">
                            <p:stCondLst>
                              <p:cond delay="0"/>
                            </p:stCondLst>
                            <p:childTnLst>
                              <p:par>
                                <p:cTn id="3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1" fill="hold">
                      <p:stCondLst>
                        <p:cond delay="indefinite"/>
                      </p:stCondLst>
                      <p:childTnLst>
                        <p:par>
                          <p:cTn id="332" fill="hold">
                            <p:stCondLst>
                              <p:cond delay="0"/>
                            </p:stCondLst>
                            <p:childTnLst>
                              <p:par>
                                <p:cTn id="3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6" fill="hold">
                            <p:stCondLst>
                              <p:cond delay="500"/>
                            </p:stCondLst>
                            <p:childTnLst>
                              <p:par>
                                <p:cTn id="3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0" fill="hold">
                      <p:stCondLst>
                        <p:cond delay="indefinite"/>
                      </p:stCondLst>
                      <p:childTnLst>
                        <p:par>
                          <p:cTn id="341" fill="hold">
                            <p:stCondLst>
                              <p:cond delay="0"/>
                            </p:stCondLst>
                            <p:childTnLst>
                              <p:par>
                                <p:cTn id="3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5" fill="hold">
                      <p:stCondLst>
                        <p:cond delay="indefinite"/>
                      </p:stCondLst>
                      <p:childTnLst>
                        <p:par>
                          <p:cTn id="346" fill="hold">
                            <p:stCondLst>
                              <p:cond delay="0"/>
                            </p:stCondLst>
                            <p:childTnLst>
                              <p:par>
                                <p:cTn id="3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9" fill="hold">
                      <p:stCondLst>
                        <p:cond delay="indefinite"/>
                      </p:stCondLst>
                      <p:childTnLst>
                        <p:par>
                          <p:cTn id="350" fill="hold">
                            <p:stCondLst>
                              <p:cond delay="0"/>
                            </p:stCondLst>
                            <p:childTnLst>
                              <p:par>
                                <p:cTn id="3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4" fill="hold">
                      <p:stCondLst>
                        <p:cond delay="indefinite"/>
                      </p:stCondLst>
                      <p:childTnLst>
                        <p:par>
                          <p:cTn id="355" fill="hold">
                            <p:stCondLst>
                              <p:cond delay="0"/>
                            </p:stCondLst>
                            <p:childTnLst>
                              <p:par>
                                <p:cTn id="3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0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3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6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30" grpId="0"/>
      <p:bldP spid="31" grpId="0"/>
      <p:bldP spid="33" grpId="0"/>
      <p:bldP spid="34" grpId="0"/>
      <p:bldP spid="35" grpId="0"/>
      <p:bldP spid="36" grpId="0"/>
      <p:bldP spid="37" grpId="0"/>
      <p:bldP spid="38" grpId="0"/>
      <p:bldP spid="40" grpId="0"/>
      <p:bldP spid="47" grpId="0"/>
      <p:bldP spid="48" grpId="0"/>
      <p:bldP spid="50" grpId="0"/>
      <p:bldP spid="51" grpId="0"/>
      <p:bldP spid="52" grpId="0"/>
      <p:bldP spid="54" grpId="0"/>
      <p:bldP spid="55" grpId="0"/>
      <p:bldP spid="56" grpId="0"/>
      <p:bldP spid="57" grpId="0"/>
      <p:bldP spid="59" grpId="0"/>
      <p:bldP spid="60" grpId="0"/>
      <p:bldP spid="61" grpId="0"/>
      <p:bldP spid="62" grpId="0"/>
      <p:bldP spid="64" grpId="0"/>
      <p:bldP spid="65" grpId="0"/>
      <p:bldP spid="66" grpId="0"/>
      <p:bldP spid="67" grpId="0"/>
      <p:bldP spid="68" grpId="0"/>
      <p:bldP spid="72" grpId="0"/>
      <p:bldP spid="149" grpId="0" animBg="1"/>
      <p:bldP spid="150" grpId="0" animBg="1"/>
      <p:bldP spid="152" grpId="0" animBg="1"/>
      <p:bldP spid="153" grpId="0" animBg="1"/>
      <p:bldP spid="154" grpId="0" animBg="1"/>
      <p:bldP spid="2" grpId="0" animBg="1"/>
      <p:bldP spid="2" grpId="1" animBg="1"/>
      <p:bldP spid="3" grpId="0" animBg="1"/>
      <p:bldP spid="3" grpId="1" animBg="1"/>
      <p:bldP spid="32" grpId="0"/>
      <p:bldP spid="114" grpId="0" animBg="1"/>
      <p:bldP spid="114" grpId="1" animBg="1"/>
      <p:bldP spid="115" grpId="0" animBg="1"/>
      <p:bldP spid="115" grpId="1" animBg="1"/>
      <p:bldP spid="116" grpId="0" animBg="1"/>
      <p:bldP spid="116" grpId="1" animBg="1"/>
      <p:bldP spid="117" grpId="0"/>
      <p:bldP spid="117" grpId="1"/>
      <p:bldP spid="118" grpId="0"/>
      <p:bldP spid="118" grpId="1"/>
      <p:bldP spid="119" grpId="0" animBg="1"/>
      <p:bldP spid="119" grpId="1" animBg="1"/>
      <p:bldP spid="120" grpId="0" animBg="1"/>
      <p:bldP spid="120" grpId="1" animBg="1"/>
      <p:bldP spid="121" grpId="0" animBg="1"/>
      <p:bldP spid="121" grpId="1" animBg="1"/>
      <p:bldP spid="122" grpId="0"/>
      <p:bldP spid="122" grpId="1"/>
      <p:bldP spid="123" grpId="0"/>
      <p:bldP spid="123" grpId="1"/>
      <p:bldP spid="130" grpId="0" animBg="1"/>
      <p:bldP spid="130" grpId="1" animBg="1"/>
      <p:bldP spid="131" grpId="0"/>
      <p:bldP spid="131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ounded Rectangle 40"/>
          <p:cNvSpPr/>
          <p:nvPr/>
        </p:nvSpPr>
        <p:spPr>
          <a:xfrm>
            <a:off x="847792" y="498125"/>
            <a:ext cx="4741629" cy="299028"/>
          </a:xfrm>
          <a:prstGeom prst="round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65" name="Rectangle 4"/>
          <p:cNvSpPr>
            <a:spLocks noChangeArrowheads="1"/>
          </p:cNvSpPr>
          <p:nvPr/>
        </p:nvSpPr>
        <p:spPr bwMode="auto">
          <a:xfrm>
            <a:off x="406672" y="473018"/>
            <a:ext cx="729615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Q.   Find 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the lengths of the medians of  </a:t>
            </a:r>
            <a:r>
              <a:rPr lang="en-US" sz="1600" kern="0" spc="-90" dirty="0" smtClean="0">
                <a:solidFill>
                  <a:srgbClr val="0000FF"/>
                </a:solidFill>
                <a:latin typeface="Symbol" panose="05050102010706020507" pitchFamily="18" charset="2"/>
              </a:rPr>
              <a:t>D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ABC  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whose vertices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are </a:t>
            </a:r>
          </a:p>
          <a:p>
            <a:pPr marL="339725" indent="-339725" algn="just">
              <a:defRPr/>
            </a:pP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	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 (7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, -3), 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B (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5, 3)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and C (</a:t>
            </a:r>
            <a:r>
              <a:rPr lang="en-US" sz="1600" kern="0" spc="-90" dirty="0">
                <a:solidFill>
                  <a:srgbClr val="0000FF"/>
                </a:solidFill>
                <a:latin typeface="Bookman Old Style" pitchFamily="18" charset="0"/>
              </a:rPr>
              <a:t>3, </a:t>
            </a:r>
            <a:r>
              <a:rPr lang="en-US" sz="1600" kern="0" spc="-90" dirty="0" smtClean="0">
                <a:solidFill>
                  <a:srgbClr val="0000FF"/>
                </a:solidFill>
                <a:latin typeface="Bookman Old Style" pitchFamily="18" charset="0"/>
              </a:rPr>
              <a:t>–1).</a:t>
            </a:r>
            <a:endParaRPr lang="en-US" sz="1600" b="0" kern="0" dirty="0" smtClean="0">
              <a:solidFill>
                <a:srgbClr val="0000FF"/>
              </a:solidFill>
              <a:latin typeface="Bookman Old Style" pitchFamily="18" charset="0"/>
            </a:endParaRPr>
          </a:p>
        </p:txBody>
      </p:sp>
      <p:sp>
        <p:nvSpPr>
          <p:cNvPr id="166" name="Rectangle 4"/>
          <p:cNvSpPr>
            <a:spLocks noChangeArrowheads="1"/>
          </p:cNvSpPr>
          <p:nvPr/>
        </p:nvSpPr>
        <p:spPr bwMode="auto">
          <a:xfrm>
            <a:off x="416197" y="1119518"/>
            <a:ext cx="68222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Sol.</a:t>
            </a:r>
            <a:endParaRPr lang="en-US" sz="1600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5036973" y="2460306"/>
            <a:ext cx="701789" cy="432374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5740865" y="851185"/>
            <a:ext cx="889255" cy="289741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839505" y="2710819"/>
            <a:ext cx="694468" cy="286465"/>
          </a:xfrm>
          <a:prstGeom prst="roundRect">
            <a:avLst/>
          </a:prstGeom>
          <a:solidFill>
            <a:srgbClr val="66FFFF"/>
          </a:solidFill>
          <a:ln w="12700"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024514" y="833362"/>
            <a:ext cx="3562708" cy="2171545"/>
            <a:chOff x="5127284" y="994791"/>
            <a:chExt cx="3562708" cy="2171545"/>
          </a:xfrm>
        </p:grpSpPr>
        <p:sp>
          <p:nvSpPr>
            <p:cNvPr id="8" name="AutoShape 5"/>
            <p:cNvSpPr>
              <a:spLocks noChangeArrowheads="1"/>
            </p:cNvSpPr>
            <p:nvPr/>
          </p:nvSpPr>
          <p:spPr bwMode="auto">
            <a:xfrm rot="6300000">
              <a:off x="6401801" y="968803"/>
              <a:ext cx="1352394" cy="2716148"/>
            </a:xfrm>
            <a:prstGeom prst="triangle">
              <a:avLst>
                <a:gd name="adj" fmla="val 50000"/>
              </a:avLst>
            </a:prstGeom>
            <a:noFill/>
            <a:ln w="28575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Line 25"/>
            <p:cNvSpPr>
              <a:spLocks noChangeShapeType="1"/>
            </p:cNvSpPr>
            <p:nvPr/>
          </p:nvSpPr>
          <p:spPr bwMode="auto">
            <a:xfrm>
              <a:off x="5931825" y="1333345"/>
              <a:ext cx="1089242" cy="1342608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Line 25"/>
            <p:cNvSpPr>
              <a:spLocks noChangeShapeType="1"/>
            </p:cNvSpPr>
            <p:nvPr/>
          </p:nvSpPr>
          <p:spPr bwMode="auto">
            <a:xfrm>
              <a:off x="5772358" y="1931878"/>
              <a:ext cx="2576309" cy="735124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" name="Line 25"/>
            <p:cNvSpPr>
              <a:spLocks noChangeShapeType="1"/>
            </p:cNvSpPr>
            <p:nvPr/>
          </p:nvSpPr>
          <p:spPr bwMode="auto">
            <a:xfrm flipH="1">
              <a:off x="5591186" y="1952624"/>
              <a:ext cx="1447800" cy="65913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Text Box 25"/>
            <p:cNvSpPr txBox="1">
              <a:spLocks noChangeArrowheads="1"/>
            </p:cNvSpPr>
            <p:nvPr/>
          </p:nvSpPr>
          <p:spPr bwMode="auto">
            <a:xfrm>
              <a:off x="5760720" y="994791"/>
              <a:ext cx="39370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A</a:t>
              </a:r>
            </a:p>
          </p:txBody>
        </p:sp>
        <p:sp>
          <p:nvSpPr>
            <p:cNvPr id="13" name="Text Box 26"/>
            <p:cNvSpPr txBox="1">
              <a:spLocks noChangeArrowheads="1"/>
            </p:cNvSpPr>
            <p:nvPr/>
          </p:nvSpPr>
          <p:spPr bwMode="auto">
            <a:xfrm>
              <a:off x="5303520" y="2547366"/>
              <a:ext cx="39370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B</a:t>
              </a:r>
            </a:p>
          </p:txBody>
        </p:sp>
        <p:sp>
          <p:nvSpPr>
            <p:cNvPr id="14" name="Text Box 27"/>
            <p:cNvSpPr txBox="1">
              <a:spLocks noChangeArrowheads="1"/>
            </p:cNvSpPr>
            <p:nvPr/>
          </p:nvSpPr>
          <p:spPr bwMode="auto">
            <a:xfrm>
              <a:off x="8287512" y="2623566"/>
              <a:ext cx="393700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ct val="50000"/>
                </a:spcBef>
                <a:spcAft>
                  <a:spcPts val="0"/>
                </a:spcAft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itchFamily="18" charset="0"/>
                </a:rPr>
                <a:t>C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979725" y="1010180"/>
              <a:ext cx="80342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(7, -3)</a:t>
              </a:r>
              <a:endParaRPr lang="en-US" sz="1600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127284" y="2752725"/>
              <a:ext cx="72968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(5, 3)</a:t>
              </a:r>
              <a:endParaRPr lang="en-US" sz="1600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886566" y="2827782"/>
              <a:ext cx="80342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600" kern="0" dirty="0" smtClean="0">
                  <a:solidFill>
                    <a:sysClr val="windowText" lastClr="000000"/>
                  </a:solidFill>
                  <a:latin typeface="Bookman Old Style" panose="02050604050505020204" pitchFamily="18" charset="0"/>
                </a:rPr>
                <a:t>(3, -1)</a:t>
              </a:r>
              <a:endParaRPr lang="en-US" sz="1600" kern="0" dirty="0">
                <a:solidFill>
                  <a:sysClr val="windowText" lastClr="0000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8" name="Line 27"/>
            <p:cNvSpPr>
              <a:spLocks noChangeShapeType="1"/>
            </p:cNvSpPr>
            <p:nvPr/>
          </p:nvSpPr>
          <p:spPr bwMode="auto">
            <a:xfrm>
              <a:off x="6143625" y="2564796"/>
              <a:ext cx="0" cy="149829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9" name="Line 27"/>
            <p:cNvSpPr>
              <a:spLocks noChangeShapeType="1"/>
            </p:cNvSpPr>
            <p:nvPr/>
          </p:nvSpPr>
          <p:spPr bwMode="auto">
            <a:xfrm>
              <a:off x="7400925" y="2587006"/>
              <a:ext cx="0" cy="149829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20" name="Group 35"/>
            <p:cNvGrpSpPr>
              <a:grpSpLocks/>
            </p:cNvGrpSpPr>
            <p:nvPr/>
          </p:nvGrpSpPr>
          <p:grpSpPr bwMode="auto">
            <a:xfrm>
              <a:off x="6932611" y="1638302"/>
              <a:ext cx="393700" cy="342901"/>
              <a:chOff x="4820" y="1581"/>
              <a:chExt cx="248" cy="216"/>
            </a:xfrm>
          </p:grpSpPr>
          <p:sp>
            <p:nvSpPr>
              <p:cNvPr id="39" name="Text Box 28"/>
              <p:cNvSpPr txBox="1">
                <a:spLocks noChangeArrowheads="1"/>
              </p:cNvSpPr>
              <p:nvPr/>
            </p:nvSpPr>
            <p:spPr bwMode="auto">
              <a:xfrm>
                <a:off x="4820" y="1581"/>
                <a:ext cx="248" cy="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ct val="50000"/>
                  </a:spcBef>
                  <a:spcAft>
                    <a:spcPts val="0"/>
                  </a:spcAft>
                  <a:defRPr/>
                </a:pPr>
                <a:r>
                  <a:rPr lang="en-US" sz="1600" kern="0" dirty="0" smtClean="0">
                    <a:solidFill>
                      <a:sysClr val="windowText" lastClr="000000"/>
                    </a:solidFill>
                    <a:latin typeface="Bookman Old Style" pitchFamily="18" charset="0"/>
                  </a:rPr>
                  <a:t>Q</a:t>
                </a:r>
              </a:p>
            </p:txBody>
          </p:sp>
          <p:sp>
            <p:nvSpPr>
              <p:cNvPr id="40" name="Oval 34"/>
              <p:cNvSpPr>
                <a:spLocks noChangeArrowheads="1"/>
              </p:cNvSpPr>
              <p:nvPr/>
            </p:nvSpPr>
            <p:spPr bwMode="auto">
              <a:xfrm>
                <a:off x="4874" y="1752"/>
                <a:ext cx="45" cy="45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  <a:headEnd/>
                <a:tailEnd/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kern="0" smtClean="0">
                  <a:solidFill>
                    <a:sysClr val="windowText" lastClr="000000"/>
                  </a:solidFill>
                  <a:latin typeface="Bookman Old Style" pitchFamily="18" charset="0"/>
                </a:endParaRPr>
              </a:p>
            </p:txBody>
          </p:sp>
        </p:grpSp>
        <p:sp>
          <p:nvSpPr>
            <p:cNvPr id="21" name="Line 27"/>
            <p:cNvSpPr>
              <a:spLocks noChangeShapeType="1"/>
            </p:cNvSpPr>
            <p:nvPr/>
          </p:nvSpPr>
          <p:spPr bwMode="auto">
            <a:xfrm flipH="1">
              <a:off x="7536123" y="2147647"/>
              <a:ext cx="62975" cy="137641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Line 27"/>
            <p:cNvSpPr>
              <a:spLocks noChangeShapeType="1"/>
            </p:cNvSpPr>
            <p:nvPr/>
          </p:nvSpPr>
          <p:spPr bwMode="auto">
            <a:xfrm flipH="1">
              <a:off x="7464686" y="2120020"/>
              <a:ext cx="62975" cy="137641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Line 27"/>
            <p:cNvSpPr>
              <a:spLocks noChangeShapeType="1"/>
            </p:cNvSpPr>
            <p:nvPr/>
          </p:nvSpPr>
          <p:spPr bwMode="auto">
            <a:xfrm flipH="1">
              <a:off x="6578862" y="1610437"/>
              <a:ext cx="62975" cy="137641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Line 27"/>
            <p:cNvSpPr>
              <a:spLocks noChangeShapeType="1"/>
            </p:cNvSpPr>
            <p:nvPr/>
          </p:nvSpPr>
          <p:spPr bwMode="auto">
            <a:xfrm flipH="1">
              <a:off x="6507425" y="1582810"/>
              <a:ext cx="62975" cy="137641"/>
            </a:xfrm>
            <a:prstGeom prst="line">
              <a:avLst/>
            </a:prstGeom>
            <a:ln>
              <a:solidFill>
                <a:srgbClr val="0033CC"/>
              </a:solidFill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b="0" kern="0" smtClean="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25" name="Group 35"/>
            <p:cNvGrpSpPr>
              <a:grpSpLocks/>
            </p:cNvGrpSpPr>
            <p:nvPr/>
          </p:nvGrpSpPr>
          <p:grpSpPr bwMode="auto">
            <a:xfrm>
              <a:off x="5454384" y="1763939"/>
              <a:ext cx="393700" cy="338138"/>
              <a:chOff x="4703" y="1671"/>
              <a:chExt cx="248" cy="213"/>
            </a:xfrm>
          </p:grpSpPr>
          <p:sp>
            <p:nvSpPr>
              <p:cNvPr id="37" name="Text Box 28"/>
              <p:cNvSpPr txBox="1">
                <a:spLocks noChangeArrowheads="1"/>
              </p:cNvSpPr>
              <p:nvPr/>
            </p:nvSpPr>
            <p:spPr bwMode="auto">
              <a:xfrm>
                <a:off x="4703" y="1671"/>
                <a:ext cx="248" cy="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ct val="50000"/>
                  </a:spcBef>
                  <a:spcAft>
                    <a:spcPts val="0"/>
                  </a:spcAft>
                  <a:defRPr/>
                </a:pPr>
                <a:r>
                  <a:rPr lang="en-US" sz="1600" kern="0" dirty="0" smtClean="0">
                    <a:solidFill>
                      <a:sysClr val="windowText" lastClr="000000"/>
                    </a:solidFill>
                    <a:latin typeface="Bookman Old Style" pitchFamily="18" charset="0"/>
                  </a:rPr>
                  <a:t>R</a:t>
                </a:r>
              </a:p>
            </p:txBody>
          </p:sp>
          <p:sp>
            <p:nvSpPr>
              <p:cNvPr id="38" name="Oval 34"/>
              <p:cNvSpPr>
                <a:spLocks noChangeArrowheads="1"/>
              </p:cNvSpPr>
              <p:nvPr/>
            </p:nvSpPr>
            <p:spPr bwMode="auto">
              <a:xfrm>
                <a:off x="4874" y="1752"/>
                <a:ext cx="45" cy="45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  <a:headEnd/>
                <a:tailEnd/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kern="0" smtClean="0">
                  <a:solidFill>
                    <a:sysClr val="windowText" lastClr="000000"/>
                  </a:solidFill>
                  <a:latin typeface="Bookman Old Style" pitchFamily="18" charset="0"/>
                </a:endParaRPr>
              </a:p>
            </p:txBody>
          </p:sp>
        </p:grpSp>
        <p:grpSp>
          <p:nvGrpSpPr>
            <p:cNvPr id="26" name="Group 35"/>
            <p:cNvGrpSpPr>
              <a:grpSpLocks/>
            </p:cNvGrpSpPr>
            <p:nvPr/>
          </p:nvGrpSpPr>
          <p:grpSpPr bwMode="auto">
            <a:xfrm>
              <a:off x="6838220" y="2608707"/>
              <a:ext cx="393700" cy="366713"/>
              <a:chOff x="4800" y="1758"/>
              <a:chExt cx="248" cy="231"/>
            </a:xfrm>
          </p:grpSpPr>
          <p:sp>
            <p:nvSpPr>
              <p:cNvPr id="35" name="Text Box 28"/>
              <p:cNvSpPr txBox="1">
                <a:spLocks noChangeArrowheads="1"/>
              </p:cNvSpPr>
              <p:nvPr/>
            </p:nvSpPr>
            <p:spPr bwMode="auto">
              <a:xfrm>
                <a:off x="4800" y="1776"/>
                <a:ext cx="248" cy="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ct val="50000"/>
                  </a:spcBef>
                  <a:spcAft>
                    <a:spcPts val="0"/>
                  </a:spcAft>
                  <a:defRPr/>
                </a:pPr>
                <a:r>
                  <a:rPr lang="en-US" sz="1600" kern="0" dirty="0" smtClean="0">
                    <a:solidFill>
                      <a:sysClr val="windowText" lastClr="000000"/>
                    </a:solidFill>
                    <a:latin typeface="Bookman Old Style" pitchFamily="18" charset="0"/>
                  </a:rPr>
                  <a:t>P</a:t>
                </a:r>
              </a:p>
            </p:txBody>
          </p:sp>
          <p:sp>
            <p:nvSpPr>
              <p:cNvPr id="36" name="Oval 34"/>
              <p:cNvSpPr>
                <a:spLocks noChangeArrowheads="1"/>
              </p:cNvSpPr>
              <p:nvPr/>
            </p:nvSpPr>
            <p:spPr bwMode="auto">
              <a:xfrm>
                <a:off x="4879" y="1758"/>
                <a:ext cx="45" cy="45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  <a:headEnd/>
                <a:tailEnd/>
              </a:ln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  <a:latin typeface="Bookman Old Style" pitchFamily="18" charset="0"/>
                </a:endParaRPr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 rot="1195636" flipH="1">
              <a:off x="5754742" y="1646632"/>
              <a:ext cx="169684" cy="107997"/>
              <a:chOff x="5762625" y="1685925"/>
              <a:chExt cx="143361" cy="123825"/>
            </a:xfrm>
          </p:grpSpPr>
          <p:sp>
            <p:nvSpPr>
              <p:cNvPr id="32" name="Line 27"/>
              <p:cNvSpPr>
                <a:spLocks noChangeShapeType="1"/>
              </p:cNvSpPr>
              <p:nvPr/>
            </p:nvSpPr>
            <p:spPr bwMode="auto">
              <a:xfrm flipH="1">
                <a:off x="5764044" y="1685925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3" name="Line 27"/>
              <p:cNvSpPr>
                <a:spLocks noChangeShapeType="1"/>
              </p:cNvSpPr>
              <p:nvPr/>
            </p:nvSpPr>
            <p:spPr bwMode="auto">
              <a:xfrm flipH="1">
                <a:off x="5764044" y="1747836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4" name="Line 27"/>
              <p:cNvSpPr>
                <a:spLocks noChangeShapeType="1"/>
              </p:cNvSpPr>
              <p:nvPr/>
            </p:nvSpPr>
            <p:spPr bwMode="auto">
              <a:xfrm flipH="1">
                <a:off x="5762625" y="1809750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 rot="1199908" flipH="1">
              <a:off x="5592011" y="2239143"/>
              <a:ext cx="175213" cy="100240"/>
              <a:chOff x="5762625" y="1694819"/>
              <a:chExt cx="148032" cy="114931"/>
            </a:xfrm>
          </p:grpSpPr>
          <p:sp>
            <p:nvSpPr>
              <p:cNvPr id="29" name="Line 27"/>
              <p:cNvSpPr>
                <a:spLocks noChangeShapeType="1"/>
              </p:cNvSpPr>
              <p:nvPr/>
            </p:nvSpPr>
            <p:spPr bwMode="auto">
              <a:xfrm flipH="1">
                <a:off x="5768715" y="1694819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0" name="Line 27"/>
              <p:cNvSpPr>
                <a:spLocks noChangeShapeType="1"/>
              </p:cNvSpPr>
              <p:nvPr/>
            </p:nvSpPr>
            <p:spPr bwMode="auto">
              <a:xfrm flipH="1">
                <a:off x="5764044" y="1747836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31" name="Line 27"/>
              <p:cNvSpPr>
                <a:spLocks noChangeShapeType="1"/>
              </p:cNvSpPr>
              <p:nvPr/>
            </p:nvSpPr>
            <p:spPr bwMode="auto">
              <a:xfrm flipH="1">
                <a:off x="5762625" y="1809750"/>
                <a:ext cx="141942" cy="0"/>
              </a:xfrm>
              <a:prstGeom prst="line">
                <a:avLst/>
              </a:prstGeom>
              <a:ln>
                <a:solidFill>
                  <a:srgbClr val="0033CC"/>
                </a:solidFill>
                <a:headEnd/>
                <a:tailEnd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600" b="0" kern="0" smtClean="0">
                  <a:solidFill>
                    <a:sysClr val="windowText" lastClr="000000"/>
                  </a:solidFill>
                </a:endParaRPr>
              </a:p>
            </p:txBody>
          </p:sp>
        </p:grpSp>
      </p:grpSp>
      <p:sp>
        <p:nvSpPr>
          <p:cNvPr id="44" name="Rectangle 4"/>
          <p:cNvSpPr>
            <a:spLocks noChangeArrowheads="1"/>
          </p:cNvSpPr>
          <p:nvPr/>
        </p:nvSpPr>
        <p:spPr bwMode="auto">
          <a:xfrm>
            <a:off x="960287" y="1079926"/>
            <a:ext cx="468198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Let 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AP</a:t>
            </a:r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, 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BQ and CR be </a:t>
            </a:r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the medians of </a:t>
            </a:r>
            <a:endParaRPr lang="en-US" sz="1600" kern="0" dirty="0" smtClean="0">
              <a:solidFill>
                <a:sysClr val="windowText" lastClr="000000"/>
              </a:solidFill>
              <a:latin typeface="Bookman Old Style" pitchFamily="18" charset="0"/>
            </a:endParaRPr>
          </a:p>
          <a:p>
            <a:pPr algn="l"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sides BC, CA </a:t>
            </a:r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and 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AB resp</a:t>
            </a:r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.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5" name="Text Box 28"/>
          <p:cNvSpPr txBox="1">
            <a:spLocks noChangeArrowheads="1"/>
          </p:cNvSpPr>
          <p:nvPr/>
        </p:nvSpPr>
        <p:spPr bwMode="auto">
          <a:xfrm>
            <a:off x="5351565" y="1605619"/>
            <a:ext cx="39370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fontAlgn="auto" hangingPunct="1">
              <a:spcBef>
                <a:spcPct val="50000"/>
              </a:spcBef>
              <a:spcAft>
                <a:spcPts val="0"/>
              </a:spcAft>
              <a:defRPr/>
            </a:pPr>
            <a:r>
              <a:rPr lang="en-US" sz="1600" kern="0" dirty="0" smtClean="0">
                <a:solidFill>
                  <a:srgbClr val="FF0000"/>
                </a:solidFill>
                <a:latin typeface="Bookman Old Style" pitchFamily="18" charset="0"/>
              </a:rPr>
              <a:t>R</a:t>
            </a:r>
          </a:p>
        </p:txBody>
      </p:sp>
      <p:sp>
        <p:nvSpPr>
          <p:cNvPr id="46" name="Rectangle 4"/>
          <p:cNvSpPr>
            <a:spLocks noChangeArrowheads="1"/>
          </p:cNvSpPr>
          <p:nvPr/>
        </p:nvSpPr>
        <p:spPr bwMode="auto">
          <a:xfrm>
            <a:off x="900913" y="1592984"/>
            <a:ext cx="317739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R </a:t>
            </a:r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is midpoint of </a:t>
            </a:r>
            <a:r>
              <a:rPr lang="en-US" sz="1600" kern="0" dirty="0" err="1">
                <a:solidFill>
                  <a:sysClr val="windowText" lastClr="000000"/>
                </a:solidFill>
                <a:latin typeface="Bookman Old Style" pitchFamily="18" charset="0"/>
              </a:rPr>
              <a:t>seg</a:t>
            </a:r>
            <a:r>
              <a:rPr lang="en-US" sz="1600" kern="0" dirty="0">
                <a:solidFill>
                  <a:sysClr val="windowText" lastClr="000000"/>
                </a:solidFill>
                <a:latin typeface="Bookman Old Style" pitchFamily="18" charset="0"/>
              </a:rPr>
              <a:t> </a:t>
            </a:r>
            <a:r>
              <a:rPr lang="en-US" sz="1600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AB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7" name="AutoShape 30"/>
          <p:cNvSpPr>
            <a:spLocks noChangeArrowheads="1"/>
          </p:cNvSpPr>
          <p:nvPr/>
        </p:nvSpPr>
        <p:spPr bwMode="auto">
          <a:xfrm>
            <a:off x="1088095" y="4095822"/>
            <a:ext cx="1401517" cy="335632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48" name="Rectangle 4"/>
          <p:cNvSpPr>
            <a:spLocks noChangeArrowheads="1"/>
          </p:cNvSpPr>
          <p:nvPr/>
        </p:nvSpPr>
        <p:spPr bwMode="auto">
          <a:xfrm>
            <a:off x="920999" y="1866129"/>
            <a:ext cx="281681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u="sng" kern="0" dirty="0">
                <a:solidFill>
                  <a:srgbClr val="FF0000"/>
                </a:solidFill>
                <a:latin typeface="Bookman Old Style" pitchFamily="18" charset="0"/>
              </a:rPr>
              <a:t>By midpoint formula,</a:t>
            </a:r>
            <a:endParaRPr lang="en-US" sz="1600" u="sng" dirty="0">
              <a:solidFill>
                <a:srgbClr val="FF0000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49" name="Rectangle 4"/>
          <p:cNvSpPr>
            <a:spLocks noChangeArrowheads="1"/>
          </p:cNvSpPr>
          <p:nvPr/>
        </p:nvSpPr>
        <p:spPr bwMode="auto">
          <a:xfrm>
            <a:off x="1130988" y="3000206"/>
            <a:ext cx="40894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R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0" name="Rectangle 4"/>
          <p:cNvSpPr>
            <a:spLocks noChangeArrowheads="1"/>
          </p:cNvSpPr>
          <p:nvPr/>
        </p:nvSpPr>
        <p:spPr bwMode="auto">
          <a:xfrm>
            <a:off x="1415822" y="2984817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=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51" name="Rectangle 4"/>
          <p:cNvSpPr>
            <a:spLocks noChangeArrowheads="1"/>
          </p:cNvSpPr>
          <p:nvPr/>
        </p:nvSpPr>
        <p:spPr bwMode="auto">
          <a:xfrm>
            <a:off x="1415822" y="3595358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=</a:t>
            </a:r>
          </a:p>
        </p:txBody>
      </p:sp>
      <p:sp>
        <p:nvSpPr>
          <p:cNvPr id="52" name="Rectangle 4"/>
          <p:cNvSpPr>
            <a:spLocks noChangeArrowheads="1"/>
          </p:cNvSpPr>
          <p:nvPr/>
        </p:nvSpPr>
        <p:spPr bwMode="auto">
          <a:xfrm>
            <a:off x="614150" y="4094361"/>
            <a:ext cx="34614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Symbol" panose="05050102010706020507" pitchFamily="18" charset="2"/>
              </a:rPr>
              <a:t>\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grpSp>
        <p:nvGrpSpPr>
          <p:cNvPr id="53" name="Group 52"/>
          <p:cNvGrpSpPr/>
          <p:nvPr/>
        </p:nvGrpSpPr>
        <p:grpSpPr>
          <a:xfrm>
            <a:off x="1866878" y="3449338"/>
            <a:ext cx="513964" cy="646529"/>
            <a:chOff x="5288346" y="3802618"/>
            <a:chExt cx="513964" cy="646529"/>
          </a:xfrm>
        </p:grpSpPr>
        <p:sp>
          <p:nvSpPr>
            <p:cNvPr id="54" name="Rectangle 4"/>
            <p:cNvSpPr>
              <a:spLocks noChangeArrowheads="1"/>
            </p:cNvSpPr>
            <p:nvPr/>
          </p:nvSpPr>
          <p:spPr bwMode="auto">
            <a:xfrm>
              <a:off x="5288346" y="3802618"/>
              <a:ext cx="51396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 smtClean="0">
                  <a:solidFill>
                    <a:prstClr val="black"/>
                  </a:solidFill>
                  <a:latin typeface="Bookman Old Style" pitchFamily="18" charset="0"/>
                </a:rPr>
                <a:t>12</a:t>
              </a:r>
              <a:endParaRPr lang="en-US" sz="16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cxnSp>
          <p:nvCxnSpPr>
            <p:cNvPr id="55" name="Straight Connector 54"/>
            <p:cNvCxnSpPr/>
            <p:nvPr/>
          </p:nvCxnSpPr>
          <p:spPr>
            <a:xfrm>
              <a:off x="5415010" y="4148693"/>
              <a:ext cx="27432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ectangle 4"/>
            <p:cNvSpPr>
              <a:spLocks noChangeArrowheads="1"/>
            </p:cNvSpPr>
            <p:nvPr/>
          </p:nvSpPr>
          <p:spPr bwMode="auto">
            <a:xfrm>
              <a:off x="5361646" y="4110593"/>
              <a:ext cx="381049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 smtClean="0">
                  <a:solidFill>
                    <a:prstClr val="black"/>
                  </a:solidFill>
                  <a:latin typeface="Bookman Old Style" pitchFamily="18" charset="0"/>
                </a:rPr>
                <a:t>2</a:t>
              </a:r>
              <a:endParaRPr lang="en-US" sz="16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57" name="Rectangle 4"/>
          <p:cNvSpPr>
            <a:spLocks noChangeArrowheads="1"/>
          </p:cNvSpPr>
          <p:nvPr/>
        </p:nvSpPr>
        <p:spPr bwMode="auto">
          <a:xfrm>
            <a:off x="2215490" y="3556772"/>
            <a:ext cx="3810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,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2314198" y="3471568"/>
            <a:ext cx="767071" cy="624299"/>
            <a:chOff x="5759481" y="3824848"/>
            <a:chExt cx="767071" cy="624299"/>
          </a:xfrm>
        </p:grpSpPr>
        <p:sp>
          <p:nvSpPr>
            <p:cNvPr id="59" name="Rectangle 4"/>
            <p:cNvSpPr>
              <a:spLocks noChangeArrowheads="1"/>
            </p:cNvSpPr>
            <p:nvPr/>
          </p:nvSpPr>
          <p:spPr bwMode="auto">
            <a:xfrm>
              <a:off x="5759481" y="3824848"/>
              <a:ext cx="767071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 smtClean="0">
                  <a:solidFill>
                    <a:prstClr val="black"/>
                  </a:solidFill>
                  <a:latin typeface="Bookman Old Style" pitchFamily="18" charset="0"/>
                </a:rPr>
                <a:t>0</a:t>
              </a:r>
              <a:endParaRPr lang="en-US" sz="16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  <p:cxnSp>
          <p:nvCxnSpPr>
            <p:cNvPr id="60" name="Straight Connector 59"/>
            <p:cNvCxnSpPr/>
            <p:nvPr/>
          </p:nvCxnSpPr>
          <p:spPr>
            <a:xfrm>
              <a:off x="5954335" y="4148693"/>
              <a:ext cx="377362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Rectangle 4"/>
            <p:cNvSpPr>
              <a:spLocks noChangeArrowheads="1"/>
            </p:cNvSpPr>
            <p:nvPr/>
          </p:nvSpPr>
          <p:spPr bwMode="auto">
            <a:xfrm>
              <a:off x="5947729" y="4110593"/>
              <a:ext cx="381049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0100" indent="-800100">
                <a:tabLst>
                  <a:tab pos="228600" algn="l"/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 smtClean="0">
                  <a:solidFill>
                    <a:prstClr val="black"/>
                  </a:solidFill>
                  <a:latin typeface="Bookman Old Style" pitchFamily="18" charset="0"/>
                </a:rPr>
                <a:t>2</a:t>
              </a:r>
              <a:endParaRPr lang="en-US" sz="1600" dirty="0">
                <a:solidFill>
                  <a:prstClr val="black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62" name="Left Bracket 61"/>
          <p:cNvSpPr/>
          <p:nvPr/>
        </p:nvSpPr>
        <p:spPr>
          <a:xfrm flipH="1">
            <a:off x="2888028" y="3525953"/>
            <a:ext cx="120735" cy="538920"/>
          </a:xfrm>
          <a:prstGeom prst="leftBracket">
            <a:avLst>
              <a:gd name="adj" fmla="val 74092"/>
            </a:avLst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63" name="Left Bracket 62"/>
          <p:cNvSpPr/>
          <p:nvPr/>
        </p:nvSpPr>
        <p:spPr>
          <a:xfrm>
            <a:off x="1837156" y="3525953"/>
            <a:ext cx="120735" cy="538920"/>
          </a:xfrm>
          <a:prstGeom prst="leftBracket">
            <a:avLst>
              <a:gd name="adj" fmla="val 74092"/>
            </a:avLst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64" name="Rectangle 4"/>
          <p:cNvSpPr>
            <a:spLocks noChangeArrowheads="1"/>
          </p:cNvSpPr>
          <p:nvPr/>
        </p:nvSpPr>
        <p:spPr bwMode="auto">
          <a:xfrm>
            <a:off x="2067779" y="2855490"/>
            <a:ext cx="2702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7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5" name="Rectangle 4"/>
          <p:cNvSpPr>
            <a:spLocks noChangeArrowheads="1"/>
          </p:cNvSpPr>
          <p:nvPr/>
        </p:nvSpPr>
        <p:spPr bwMode="auto">
          <a:xfrm>
            <a:off x="2244983" y="2855490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6" name="Rectangle 4"/>
          <p:cNvSpPr>
            <a:spLocks noChangeArrowheads="1"/>
          </p:cNvSpPr>
          <p:nvPr/>
        </p:nvSpPr>
        <p:spPr bwMode="auto">
          <a:xfrm>
            <a:off x="2435479" y="2855490"/>
            <a:ext cx="37051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5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67" name="Straight Connector 66"/>
          <p:cNvCxnSpPr/>
          <p:nvPr/>
        </p:nvCxnSpPr>
        <p:spPr>
          <a:xfrm>
            <a:off x="1994208" y="3202075"/>
            <a:ext cx="794879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4"/>
          <p:cNvSpPr>
            <a:spLocks noChangeArrowheads="1"/>
          </p:cNvSpPr>
          <p:nvPr/>
        </p:nvSpPr>
        <p:spPr bwMode="auto">
          <a:xfrm>
            <a:off x="2201123" y="3163975"/>
            <a:ext cx="3810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69" name="Rectangle 4"/>
          <p:cNvSpPr>
            <a:spLocks noChangeArrowheads="1"/>
          </p:cNvSpPr>
          <p:nvPr/>
        </p:nvSpPr>
        <p:spPr bwMode="auto">
          <a:xfrm>
            <a:off x="2792664" y="2948710"/>
            <a:ext cx="19553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,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0" name="Left Bracket 69"/>
          <p:cNvSpPr/>
          <p:nvPr/>
        </p:nvSpPr>
        <p:spPr>
          <a:xfrm>
            <a:off x="1807369" y="2907917"/>
            <a:ext cx="132809" cy="538920"/>
          </a:xfrm>
          <a:prstGeom prst="leftBracket">
            <a:avLst>
              <a:gd name="adj" fmla="val 74092"/>
            </a:avLst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71" name="Left Bracket 70"/>
          <p:cNvSpPr/>
          <p:nvPr/>
        </p:nvSpPr>
        <p:spPr>
          <a:xfrm flipH="1">
            <a:off x="3783264" y="2907917"/>
            <a:ext cx="132809" cy="538920"/>
          </a:xfrm>
          <a:prstGeom prst="leftBracket">
            <a:avLst>
              <a:gd name="adj" fmla="val 74092"/>
            </a:avLst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72" name="Rectangle 4"/>
          <p:cNvSpPr>
            <a:spLocks noChangeArrowheads="1"/>
          </p:cNvSpPr>
          <p:nvPr/>
        </p:nvSpPr>
        <p:spPr bwMode="auto">
          <a:xfrm>
            <a:off x="2954648" y="2836438"/>
            <a:ext cx="49299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–3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3" name="Rectangle 4"/>
          <p:cNvSpPr>
            <a:spLocks noChangeArrowheads="1"/>
          </p:cNvSpPr>
          <p:nvPr/>
        </p:nvSpPr>
        <p:spPr bwMode="auto">
          <a:xfrm>
            <a:off x="3282760" y="2836438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4" name="Rectangle 4"/>
          <p:cNvSpPr>
            <a:spLocks noChangeArrowheads="1"/>
          </p:cNvSpPr>
          <p:nvPr/>
        </p:nvSpPr>
        <p:spPr bwMode="auto">
          <a:xfrm>
            <a:off x="3450616" y="2836438"/>
            <a:ext cx="37257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3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75" name="Straight Connector 74"/>
          <p:cNvCxnSpPr/>
          <p:nvPr/>
        </p:nvCxnSpPr>
        <p:spPr>
          <a:xfrm>
            <a:off x="2987736" y="3202075"/>
            <a:ext cx="79552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4"/>
          <p:cNvSpPr>
            <a:spLocks noChangeArrowheads="1"/>
          </p:cNvSpPr>
          <p:nvPr/>
        </p:nvSpPr>
        <p:spPr bwMode="auto">
          <a:xfrm>
            <a:off x="3194976" y="3163975"/>
            <a:ext cx="3810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7" name="Rectangle 4"/>
          <p:cNvSpPr>
            <a:spLocks noChangeArrowheads="1"/>
          </p:cNvSpPr>
          <p:nvPr/>
        </p:nvSpPr>
        <p:spPr bwMode="auto">
          <a:xfrm>
            <a:off x="1662588" y="4094361"/>
            <a:ext cx="90367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(6, 0)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8" name="Rectangle 4"/>
          <p:cNvSpPr>
            <a:spLocks noChangeArrowheads="1"/>
          </p:cNvSpPr>
          <p:nvPr/>
        </p:nvSpPr>
        <p:spPr bwMode="auto">
          <a:xfrm>
            <a:off x="1444961" y="4094361"/>
            <a:ext cx="27827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=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79" name="Rectangle 4"/>
          <p:cNvSpPr>
            <a:spLocks noChangeArrowheads="1"/>
          </p:cNvSpPr>
          <p:nvPr/>
        </p:nvSpPr>
        <p:spPr bwMode="auto">
          <a:xfrm>
            <a:off x="1130988" y="4094361"/>
            <a:ext cx="38532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R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0" name="Rectangle 4"/>
          <p:cNvSpPr>
            <a:spLocks noChangeArrowheads="1"/>
          </p:cNvSpPr>
          <p:nvPr/>
        </p:nvSpPr>
        <p:spPr bwMode="auto">
          <a:xfrm>
            <a:off x="1130988" y="2353379"/>
            <a:ext cx="40894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R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1" name="Rectangle 4"/>
          <p:cNvSpPr>
            <a:spLocks noChangeArrowheads="1"/>
          </p:cNvSpPr>
          <p:nvPr/>
        </p:nvSpPr>
        <p:spPr bwMode="auto">
          <a:xfrm>
            <a:off x="1415822" y="2337990"/>
            <a:ext cx="3365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=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2" name="Rectangle 4"/>
          <p:cNvSpPr>
            <a:spLocks noChangeArrowheads="1"/>
          </p:cNvSpPr>
          <p:nvPr/>
        </p:nvSpPr>
        <p:spPr bwMode="auto">
          <a:xfrm>
            <a:off x="1840160" y="2189611"/>
            <a:ext cx="61527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x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3" name="Rectangle 4"/>
          <p:cNvSpPr>
            <a:spLocks noChangeArrowheads="1"/>
          </p:cNvSpPr>
          <p:nvPr/>
        </p:nvSpPr>
        <p:spPr bwMode="auto">
          <a:xfrm>
            <a:off x="2208464" y="2189611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4" name="Rectangle 4"/>
          <p:cNvSpPr>
            <a:spLocks noChangeArrowheads="1"/>
          </p:cNvSpPr>
          <p:nvPr/>
        </p:nvSpPr>
        <p:spPr bwMode="auto">
          <a:xfrm>
            <a:off x="2383076" y="2189611"/>
            <a:ext cx="48303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x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85" name="Straight Connector 84"/>
          <p:cNvCxnSpPr/>
          <p:nvPr/>
        </p:nvCxnSpPr>
        <p:spPr>
          <a:xfrm>
            <a:off x="1927822" y="2555248"/>
            <a:ext cx="87436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4"/>
          <p:cNvSpPr>
            <a:spLocks noChangeArrowheads="1"/>
          </p:cNvSpPr>
          <p:nvPr/>
        </p:nvSpPr>
        <p:spPr bwMode="auto">
          <a:xfrm>
            <a:off x="2174481" y="2517148"/>
            <a:ext cx="3810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7" name="Rectangle 4"/>
          <p:cNvSpPr>
            <a:spLocks noChangeArrowheads="1"/>
          </p:cNvSpPr>
          <p:nvPr/>
        </p:nvSpPr>
        <p:spPr bwMode="auto">
          <a:xfrm>
            <a:off x="2792615" y="2301883"/>
            <a:ext cx="3810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,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88" name="Left Bracket 87"/>
          <p:cNvSpPr/>
          <p:nvPr/>
        </p:nvSpPr>
        <p:spPr>
          <a:xfrm>
            <a:off x="1807369" y="2257894"/>
            <a:ext cx="132809" cy="592812"/>
          </a:xfrm>
          <a:prstGeom prst="leftBracket">
            <a:avLst>
              <a:gd name="adj" fmla="val 74092"/>
            </a:avLst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89" name="Left Bracket 88"/>
          <p:cNvSpPr/>
          <p:nvPr/>
        </p:nvSpPr>
        <p:spPr>
          <a:xfrm flipH="1">
            <a:off x="3937336" y="2257894"/>
            <a:ext cx="132809" cy="592812"/>
          </a:xfrm>
          <a:prstGeom prst="leftBracket">
            <a:avLst>
              <a:gd name="adj" fmla="val 74092"/>
            </a:avLst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sz="1600">
              <a:solidFill>
                <a:prstClr val="black"/>
              </a:solidFill>
            </a:endParaRPr>
          </a:p>
        </p:txBody>
      </p:sp>
      <p:sp>
        <p:nvSpPr>
          <p:cNvPr id="90" name="Rectangle 4"/>
          <p:cNvSpPr>
            <a:spLocks noChangeArrowheads="1"/>
          </p:cNvSpPr>
          <p:nvPr/>
        </p:nvSpPr>
        <p:spPr bwMode="auto">
          <a:xfrm>
            <a:off x="2945064" y="2189611"/>
            <a:ext cx="61527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y</a:t>
            </a:r>
            <a:r>
              <a:rPr lang="en-US" sz="1600" baseline="-25000" dirty="0">
                <a:solidFill>
                  <a:prstClr val="black"/>
                </a:solidFill>
                <a:latin typeface="Bookman Old Style" pitchFamily="18" charset="0"/>
              </a:rPr>
              <a:t>1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91" name="Rectangle 4"/>
          <p:cNvSpPr>
            <a:spLocks noChangeArrowheads="1"/>
          </p:cNvSpPr>
          <p:nvPr/>
        </p:nvSpPr>
        <p:spPr bwMode="auto">
          <a:xfrm>
            <a:off x="3321302" y="2189611"/>
            <a:ext cx="30974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+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92" name="Rectangle 4"/>
          <p:cNvSpPr>
            <a:spLocks noChangeArrowheads="1"/>
          </p:cNvSpPr>
          <p:nvPr/>
        </p:nvSpPr>
        <p:spPr bwMode="auto">
          <a:xfrm>
            <a:off x="3518448" y="2189611"/>
            <a:ext cx="42209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i="1" dirty="0" smtClean="0">
                <a:solidFill>
                  <a:prstClr val="black"/>
                </a:solidFill>
                <a:latin typeface="Bookman Old Style" pitchFamily="18" charset="0"/>
              </a:rPr>
              <a:t>y</a:t>
            </a:r>
            <a:r>
              <a:rPr lang="en-US" sz="1600" baseline="-250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baseline="-250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93" name="Straight Connector 92"/>
          <p:cNvCxnSpPr/>
          <p:nvPr/>
        </p:nvCxnSpPr>
        <p:spPr>
          <a:xfrm>
            <a:off x="3049010" y="2573008"/>
            <a:ext cx="87436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ectangle 4"/>
          <p:cNvSpPr>
            <a:spLocks noChangeArrowheads="1"/>
          </p:cNvSpPr>
          <p:nvPr/>
        </p:nvSpPr>
        <p:spPr bwMode="auto">
          <a:xfrm>
            <a:off x="3316613" y="2517148"/>
            <a:ext cx="38104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800100" indent="-800100">
              <a:tabLst>
                <a:tab pos="228600" algn="l"/>
                <a:tab pos="800100" algn="l"/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2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cxnSp>
        <p:nvCxnSpPr>
          <p:cNvPr id="95" name="Straight Connector 94"/>
          <p:cNvCxnSpPr/>
          <p:nvPr/>
        </p:nvCxnSpPr>
        <p:spPr>
          <a:xfrm>
            <a:off x="2027735" y="3136555"/>
            <a:ext cx="749457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3037910" y="3146080"/>
            <a:ext cx="749457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Rectangle 4"/>
          <p:cNvSpPr>
            <a:spLocks noChangeArrowheads="1"/>
          </p:cNvSpPr>
          <p:nvPr/>
        </p:nvSpPr>
        <p:spPr bwMode="auto">
          <a:xfrm>
            <a:off x="1114618" y="3602716"/>
            <a:ext cx="40894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tabLst>
                <a:tab pos="3943350" algn="r"/>
                <a:tab pos="4171950" algn="l"/>
                <a:tab pos="4514850" algn="l"/>
                <a:tab pos="5314950" algn="l"/>
              </a:tabLst>
            </a:pPr>
            <a:r>
              <a:rPr lang="en-US" sz="1600" dirty="0" smtClean="0">
                <a:solidFill>
                  <a:prstClr val="black"/>
                </a:solidFill>
                <a:latin typeface="Bookman Old Style" pitchFamily="18" charset="0"/>
              </a:rPr>
              <a:t>R</a:t>
            </a:r>
            <a:endParaRPr lang="en-US" sz="1600" dirty="0">
              <a:solidFill>
                <a:prstClr val="black"/>
              </a:solidFill>
              <a:latin typeface="Bookman Old Style" pitchFamily="18" charset="0"/>
              <a:sym typeface="Symbol" pitchFamily="18" charset="2"/>
            </a:endParaRPr>
          </a:p>
        </p:txBody>
      </p:sp>
      <p:sp>
        <p:nvSpPr>
          <p:cNvPr id="98" name="Rounded Rectangle 97"/>
          <p:cNvSpPr/>
          <p:nvPr/>
        </p:nvSpPr>
        <p:spPr bwMode="auto">
          <a:xfrm rot="10800000" flipH="1" flipV="1">
            <a:off x="898787" y="1218044"/>
            <a:ext cx="3117274" cy="832731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3412370" y="1568086"/>
            <a:ext cx="415636" cy="285710"/>
          </a:xfrm>
          <a:prstGeom prst="rect">
            <a:avLst/>
          </a:prstGeom>
          <a:solidFill>
            <a:srgbClr val="0000FF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973833" y="1302266"/>
            <a:ext cx="29671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We need to find the lengths of AP, BQ and CR.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101" name="Rounded Rectangle 100"/>
          <p:cNvSpPr/>
          <p:nvPr/>
        </p:nvSpPr>
        <p:spPr bwMode="auto">
          <a:xfrm rot="10800000" flipH="1" flipV="1">
            <a:off x="879270" y="1971311"/>
            <a:ext cx="3303509" cy="815450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666499" y="2105936"/>
            <a:ext cx="3729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Which formula is used to find the length of CR ?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grpSp>
        <p:nvGrpSpPr>
          <p:cNvPr id="103" name="Group 102"/>
          <p:cNvGrpSpPr/>
          <p:nvPr/>
        </p:nvGrpSpPr>
        <p:grpSpPr>
          <a:xfrm>
            <a:off x="1308090" y="2201116"/>
            <a:ext cx="2445866" cy="355840"/>
            <a:chOff x="4864018" y="1396174"/>
            <a:chExt cx="2445866" cy="355840"/>
          </a:xfrm>
        </p:grpSpPr>
        <p:sp>
          <p:nvSpPr>
            <p:cNvPr id="104" name="Freeform 103"/>
            <p:cNvSpPr/>
            <p:nvPr/>
          </p:nvSpPr>
          <p:spPr>
            <a:xfrm>
              <a:off x="4864018" y="1396174"/>
              <a:ext cx="2445866" cy="341067"/>
            </a:xfrm>
            <a:custGeom>
              <a:avLst/>
              <a:gdLst>
                <a:gd name="connsiteX0" fmla="*/ 0 w 3924300"/>
                <a:gd name="connsiteY0" fmla="*/ 222250 h 374650"/>
                <a:gd name="connsiteX1" fmla="*/ 114300 w 3924300"/>
                <a:gd name="connsiteY1" fmla="*/ 374650 h 374650"/>
                <a:gd name="connsiteX2" fmla="*/ 260350 w 3924300"/>
                <a:gd name="connsiteY2" fmla="*/ 0 h 374650"/>
                <a:gd name="connsiteX3" fmla="*/ 3924300 w 3924300"/>
                <a:gd name="connsiteY3" fmla="*/ 0 h 374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24300" h="374650">
                  <a:moveTo>
                    <a:pt x="0" y="222250"/>
                  </a:moveTo>
                  <a:lnTo>
                    <a:pt x="114300" y="374650"/>
                  </a:lnTo>
                  <a:lnTo>
                    <a:pt x="260350" y="0"/>
                  </a:lnTo>
                  <a:lnTo>
                    <a:pt x="3924300" y="0"/>
                  </a:lnTo>
                </a:path>
              </a:pathLst>
            </a:custGeom>
            <a:ln>
              <a:solidFill>
                <a:srgbClr val="FFFF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endParaRPr lang="en-US" sz="1600">
                <a:solidFill>
                  <a:prstClr val="black"/>
                </a:solidFill>
              </a:endParaRP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5971150" y="1413460"/>
              <a:ext cx="3080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srgbClr val="FFFF00"/>
                  </a:solidFill>
                  <a:latin typeface="Bookman Old Style" pitchFamily="18" charset="0"/>
                </a:rPr>
                <a:t>+</a:t>
              </a: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5387428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6572124" y="1413460"/>
              <a:ext cx="35779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600" dirty="0">
                  <a:solidFill>
                    <a:srgbClr val="FFFF00"/>
                  </a:solidFill>
                  <a:latin typeface="Bookman Old Style" pitchFamily="18" charset="0"/>
                </a:rPr>
                <a:t>– </a:t>
              </a:r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5006427" y="1413460"/>
              <a:ext cx="26988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5778488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617796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(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6961750" y="1413460"/>
              <a:ext cx="25039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)</a:t>
              </a:r>
              <a:endParaRPr lang="en-IN" sz="1600" dirty="0">
                <a:solidFill>
                  <a:srgbClr val="FFFF00"/>
                </a:solidFill>
              </a:endParaRPr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5104573" y="1413460"/>
              <a:ext cx="43229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5539828" y="1413460"/>
              <a:ext cx="4010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x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629320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6742162" y="1413460"/>
              <a:ext cx="39786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i="1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y</a:t>
              </a:r>
              <a:r>
                <a:rPr lang="en-US" sz="1600" baseline="-25000" dirty="0" smtClean="0">
                  <a:solidFill>
                    <a:srgbClr val="FFFF00"/>
                  </a:solidFill>
                  <a:latin typeface="Bookman Old Style" pitchFamily="18" charset="0"/>
                  <a:ea typeface="Calibri" pitchFamily="34" charset="0"/>
                  <a:cs typeface="Calibri" pitchFamily="34" charset="0"/>
                </a:rPr>
                <a:t>1</a:t>
              </a:r>
              <a:endParaRPr lang="en-IN" sz="16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5854836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7030402" y="1430418"/>
              <a:ext cx="274435" cy="256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baseline="30000" dirty="0" smtClean="0">
                  <a:solidFill>
                    <a:srgbClr val="FFFF00"/>
                  </a:solidFill>
                  <a:latin typeface="Bookman Old Style" panose="02050604050505020204" pitchFamily="18" charset="0"/>
                  <a:ea typeface="Calibri" pitchFamily="34" charset="0"/>
                  <a:cs typeface="Calibri" pitchFamily="34" charset="0"/>
                </a:rPr>
                <a:t>2</a:t>
              </a:r>
              <a:endParaRPr lang="en-IN" sz="1600" baseline="30000" dirty="0">
                <a:solidFill>
                  <a:srgbClr val="FFFF00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118" name="Rounded Rectangle 117"/>
          <p:cNvSpPr/>
          <p:nvPr/>
        </p:nvSpPr>
        <p:spPr bwMode="auto">
          <a:xfrm rot="10800000" flipH="1" flipV="1">
            <a:off x="969889" y="2015265"/>
            <a:ext cx="3303509" cy="573558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757117" y="2132768"/>
            <a:ext cx="37290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prstClr val="white"/>
                </a:solidFill>
                <a:latin typeface="Bookman Old Style" panose="02050604050505020204" pitchFamily="18" charset="0"/>
              </a:rPr>
              <a:t>Let us substitute the </a:t>
            </a:r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values</a:t>
            </a:r>
            <a:endParaRPr lang="en-US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1" name="Rectangular Callout 120"/>
          <p:cNvSpPr/>
          <p:nvPr/>
        </p:nvSpPr>
        <p:spPr>
          <a:xfrm>
            <a:off x="3978336" y="791982"/>
            <a:ext cx="1672817" cy="418447"/>
          </a:xfrm>
          <a:prstGeom prst="wedgeRectCallout">
            <a:avLst>
              <a:gd name="adj1" fmla="val 59633"/>
              <a:gd name="adj2" fmla="val 20514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4048201" y="865514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4831904" y="865514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3965909" y="812342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1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7,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4774681" y="812342"/>
            <a:ext cx="9012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1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</a:t>
            </a:r>
            <a:r>
              <a:rPr lang="en-US" sz="1600" kern="0" dirty="0">
                <a:solidFill>
                  <a:prstClr val="white"/>
                </a:solidFill>
                <a:latin typeface="Bookman Old Style" pitchFamily="18" charset="0"/>
              </a:rPr>
              <a:t>–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3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26" name="Rectangular Callout 125"/>
          <p:cNvSpPr/>
          <p:nvPr/>
        </p:nvSpPr>
        <p:spPr>
          <a:xfrm>
            <a:off x="4747593" y="3004407"/>
            <a:ext cx="1672817" cy="418447"/>
          </a:xfrm>
          <a:prstGeom prst="wedgeRectCallout">
            <a:avLst>
              <a:gd name="adj1" fmla="val -8938"/>
              <a:gd name="adj2" fmla="val -83052"/>
            </a:avLst>
          </a:prstGeom>
          <a:solidFill>
            <a:srgbClr val="00206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4817458" y="3077939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28" name="Rectangle 127"/>
          <p:cNvSpPr/>
          <p:nvPr/>
        </p:nvSpPr>
        <p:spPr>
          <a:xfrm>
            <a:off x="5601161" y="3077939"/>
            <a:ext cx="754263" cy="279776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 dirty="0">
              <a:solidFill>
                <a:prstClr val="white"/>
              </a:solidFill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4731639" y="3024767"/>
            <a:ext cx="8723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x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2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5,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5562960" y="3024767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i="1" kern="0" dirty="0" smtClean="0">
                <a:solidFill>
                  <a:prstClr val="white"/>
                </a:solidFill>
                <a:latin typeface="Bookman Old Style" pitchFamily="18" charset="0"/>
              </a:rPr>
              <a:t>y</a:t>
            </a:r>
            <a:r>
              <a:rPr lang="en-US" sz="1600" kern="0" baseline="-25000" dirty="0" smtClean="0">
                <a:solidFill>
                  <a:prstClr val="white"/>
                </a:solidFill>
                <a:latin typeface="Bookman Old Style" pitchFamily="18" charset="0"/>
              </a:rPr>
              <a:t>2</a:t>
            </a:r>
            <a:r>
              <a:rPr lang="en-US" sz="1600" kern="0" dirty="0" smtClean="0">
                <a:solidFill>
                  <a:prstClr val="white"/>
                </a:solidFill>
                <a:latin typeface="Bookman Old Style" pitchFamily="18" charset="0"/>
              </a:rPr>
              <a:t> = 3</a:t>
            </a:r>
            <a:endParaRPr lang="en-IN" sz="160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31" name="Rounded Rectangle 130"/>
          <p:cNvSpPr/>
          <p:nvPr/>
        </p:nvSpPr>
        <p:spPr bwMode="auto">
          <a:xfrm rot="10800000" flipH="1" flipV="1">
            <a:off x="787990" y="2832535"/>
            <a:ext cx="3765665" cy="1317326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2191368" y="3506131"/>
            <a:ext cx="258077" cy="259736"/>
          </a:xfrm>
          <a:prstGeom prst="rect">
            <a:avLst/>
          </a:prstGeom>
          <a:solidFill>
            <a:srgbClr val="0000FF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2016375" y="3670924"/>
            <a:ext cx="670376" cy="584775"/>
          </a:xfrm>
          <a:prstGeom prst="rect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3200" dirty="0" smtClean="0">
                <a:solidFill>
                  <a:srgbClr val="00B050"/>
                </a:solidFill>
                <a:latin typeface="Bookman Old Style" panose="02050604050505020204" pitchFamily="18" charset="0"/>
                <a:ea typeface="Calibri" pitchFamily="34" charset="0"/>
                <a:cs typeface="Calibri" pitchFamily="34" charset="0"/>
                <a:sym typeface="Symbol"/>
              </a:rPr>
              <a:t> </a:t>
            </a:r>
            <a:endParaRPr lang="en-IN" sz="3200" baseline="30000" dirty="0">
              <a:solidFill>
                <a:srgbClr val="00B050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2882199" y="3511541"/>
            <a:ext cx="258077" cy="259736"/>
          </a:xfrm>
          <a:prstGeom prst="rect">
            <a:avLst/>
          </a:prstGeom>
          <a:solidFill>
            <a:srgbClr val="0000FF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980374" y="2966094"/>
            <a:ext cx="34266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For using distance formula, we require the co-ordinates of C and R.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2814226" y="3667663"/>
            <a:ext cx="4555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  <a:latin typeface="Bookman Old Style" panose="02050604050505020204" pitchFamily="18" charset="0"/>
              </a:rPr>
              <a:t>?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137" name="Rounded Rectangle 136"/>
          <p:cNvSpPr/>
          <p:nvPr/>
        </p:nvSpPr>
        <p:spPr bwMode="auto">
          <a:xfrm rot="10800000" flipH="1" flipV="1">
            <a:off x="1015193" y="1263766"/>
            <a:ext cx="3303509" cy="923720"/>
          </a:xfrm>
          <a:prstGeom prst="roundRect">
            <a:avLst/>
          </a:prstGeom>
          <a:solidFill>
            <a:srgbClr val="8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defTabSz="913464"/>
            <a:endParaRPr lang="en-US" sz="1600" kern="0" dirty="0">
              <a:solidFill>
                <a:prstClr val="white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38" name="TextBox 137"/>
          <p:cNvSpPr txBox="1"/>
          <p:nvPr/>
        </p:nvSpPr>
        <p:spPr>
          <a:xfrm>
            <a:off x="988284" y="1440991"/>
            <a:ext cx="3455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Which formula is used to find </a:t>
            </a:r>
          </a:p>
          <a:p>
            <a:r>
              <a:rPr lang="en-US" sz="1600" dirty="0" smtClean="0">
                <a:solidFill>
                  <a:prstClr val="white"/>
                </a:solidFill>
                <a:latin typeface="Bookman Old Style" panose="02050604050505020204" pitchFamily="18" charset="0"/>
              </a:rPr>
              <a:t>co-ordinates of R?</a:t>
            </a:r>
            <a:endParaRPr lang="en-US" sz="160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1243793" y="1498849"/>
            <a:ext cx="26735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FF00"/>
                </a:solidFill>
                <a:latin typeface="Bookman Old Style" panose="02050604050505020204" pitchFamily="18" charset="0"/>
                <a:sym typeface="Symbol"/>
              </a:rPr>
              <a:t>Mid-Point Formula</a:t>
            </a:r>
            <a:endParaRPr lang="en-US" sz="1600" dirty="0">
              <a:solidFill>
                <a:srgbClr val="FFFF00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40" name="Group 139"/>
          <p:cNvGrpSpPr/>
          <p:nvPr/>
        </p:nvGrpSpPr>
        <p:grpSpPr>
          <a:xfrm>
            <a:off x="1498725" y="1414227"/>
            <a:ext cx="1142785" cy="646282"/>
            <a:chOff x="5952392" y="5314950"/>
            <a:chExt cx="1142785" cy="646282"/>
          </a:xfrm>
        </p:grpSpPr>
        <p:grpSp>
          <p:nvGrpSpPr>
            <p:cNvPr id="141" name="Group 140"/>
            <p:cNvGrpSpPr/>
            <p:nvPr/>
          </p:nvGrpSpPr>
          <p:grpSpPr>
            <a:xfrm>
              <a:off x="6008570" y="5314950"/>
              <a:ext cx="1086607" cy="474784"/>
              <a:chOff x="5104573" y="1413460"/>
              <a:chExt cx="1086607" cy="474784"/>
            </a:xfrm>
          </p:grpSpPr>
          <p:sp>
            <p:nvSpPr>
              <p:cNvPr id="144" name="TextBox 143"/>
              <p:cNvSpPr txBox="1"/>
              <p:nvPr/>
            </p:nvSpPr>
            <p:spPr>
              <a:xfrm>
                <a:off x="5935982" y="1549690"/>
                <a:ext cx="2551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smtClean="0">
                    <a:solidFill>
                      <a:srgbClr val="FFFF00"/>
                    </a:solidFill>
                    <a:latin typeface="Bookman Old Style" pitchFamily="18" charset="0"/>
                  </a:rPr>
                  <a:t>,</a:t>
                </a:r>
                <a:endParaRPr lang="en-IN" sz="1600" dirty="0">
                  <a:solidFill>
                    <a:srgbClr val="FFFF00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145" name="TextBox 144"/>
              <p:cNvSpPr txBox="1"/>
              <p:nvPr/>
            </p:nvSpPr>
            <p:spPr>
              <a:xfrm>
                <a:off x="5352260" y="1431044"/>
                <a:ext cx="3080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46" name="Rectangle 145"/>
              <p:cNvSpPr/>
              <p:nvPr/>
            </p:nvSpPr>
            <p:spPr>
              <a:xfrm>
                <a:off x="5104573" y="1413460"/>
                <a:ext cx="432299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47" name="Rectangle 146"/>
              <p:cNvSpPr/>
              <p:nvPr/>
            </p:nvSpPr>
            <p:spPr>
              <a:xfrm>
                <a:off x="5539828" y="1413460"/>
                <a:ext cx="401072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x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  <p:cxnSp>
          <p:nvCxnSpPr>
            <p:cNvPr id="142" name="Straight Connector 141"/>
            <p:cNvCxnSpPr/>
            <p:nvPr/>
          </p:nvCxnSpPr>
          <p:spPr>
            <a:xfrm>
              <a:off x="5952392" y="5663710"/>
              <a:ext cx="914400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Rectangle 4"/>
            <p:cNvSpPr>
              <a:spLocks noChangeArrowheads="1"/>
            </p:cNvSpPr>
            <p:nvPr/>
          </p:nvSpPr>
          <p:spPr bwMode="auto">
            <a:xfrm>
              <a:off x="6248400" y="5622678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</a:rPr>
                <a:t>2</a:t>
              </a:r>
              <a:endParaRPr lang="en-US" sz="1600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grpSp>
        <p:nvGrpSpPr>
          <p:cNvPr id="148" name="Group 147"/>
          <p:cNvGrpSpPr/>
          <p:nvPr/>
        </p:nvGrpSpPr>
        <p:grpSpPr>
          <a:xfrm>
            <a:off x="2552020" y="1416570"/>
            <a:ext cx="931049" cy="637490"/>
            <a:chOff x="7112976" y="5314950"/>
            <a:chExt cx="931049" cy="637490"/>
          </a:xfrm>
        </p:grpSpPr>
        <p:grpSp>
          <p:nvGrpSpPr>
            <p:cNvPr id="149" name="Group 148"/>
            <p:cNvGrpSpPr/>
            <p:nvPr/>
          </p:nvGrpSpPr>
          <p:grpSpPr>
            <a:xfrm>
              <a:off x="7197199" y="5314950"/>
              <a:ext cx="846826" cy="373722"/>
              <a:chOff x="6293202" y="1413460"/>
              <a:chExt cx="846826" cy="373722"/>
            </a:xfrm>
          </p:grpSpPr>
          <p:sp>
            <p:nvSpPr>
              <p:cNvPr id="152" name="TextBox 151"/>
              <p:cNvSpPr txBox="1"/>
              <p:nvPr/>
            </p:nvSpPr>
            <p:spPr>
              <a:xfrm>
                <a:off x="6557377" y="1448628"/>
                <a:ext cx="3080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1600" dirty="0">
                    <a:solidFill>
                      <a:srgbClr val="FFFF00"/>
                    </a:solidFill>
                    <a:latin typeface="Bookman Old Style" pitchFamily="18" charset="0"/>
                  </a:rPr>
                  <a:t>+</a:t>
                </a:r>
              </a:p>
            </p:txBody>
          </p:sp>
          <p:sp>
            <p:nvSpPr>
              <p:cNvPr id="153" name="Rectangle 152"/>
              <p:cNvSpPr/>
              <p:nvPr/>
            </p:nvSpPr>
            <p:spPr>
              <a:xfrm>
                <a:off x="6293202" y="1413460"/>
                <a:ext cx="397866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y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1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  <p:sp>
            <p:nvSpPr>
              <p:cNvPr id="154" name="Rectangle 153"/>
              <p:cNvSpPr/>
              <p:nvPr/>
            </p:nvSpPr>
            <p:spPr>
              <a:xfrm>
                <a:off x="6742162" y="1413460"/>
                <a:ext cx="397866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i="1" dirty="0" smtClean="0">
                    <a:solidFill>
                      <a:srgbClr val="FFFF00"/>
                    </a:solidFill>
                    <a:latin typeface="Bookman Old Style" panose="02050604050505020204" pitchFamily="18" charset="0"/>
                    <a:ea typeface="Calibri" pitchFamily="34" charset="0"/>
                    <a:cs typeface="Calibri" pitchFamily="34" charset="0"/>
                  </a:rPr>
                  <a:t>y</a:t>
                </a:r>
                <a:r>
                  <a:rPr lang="en-US" sz="1600" baseline="-25000" dirty="0" smtClean="0">
                    <a:solidFill>
                      <a:srgbClr val="FFFF00"/>
                    </a:solidFill>
                    <a:latin typeface="Bookman Old Style" pitchFamily="18" charset="0"/>
                    <a:ea typeface="Calibri" pitchFamily="34" charset="0"/>
                    <a:cs typeface="Calibri" pitchFamily="34" charset="0"/>
                  </a:rPr>
                  <a:t>2</a:t>
                </a:r>
                <a:endParaRPr lang="en-IN" sz="1600" dirty="0">
                  <a:solidFill>
                    <a:srgbClr val="FFFF00"/>
                  </a:solidFill>
                  <a:latin typeface="Bookman Old Style" panose="02050604050505020204" pitchFamily="18" charset="0"/>
                </a:endParaRPr>
              </a:p>
            </p:txBody>
          </p:sp>
        </p:grpSp>
        <p:cxnSp>
          <p:nvCxnSpPr>
            <p:cNvPr id="150" name="Straight Connector 149"/>
            <p:cNvCxnSpPr/>
            <p:nvPr/>
          </p:nvCxnSpPr>
          <p:spPr>
            <a:xfrm>
              <a:off x="7112976" y="5663710"/>
              <a:ext cx="914400" cy="0"/>
            </a:xfrm>
            <a:prstGeom prst="line">
              <a:avLst/>
            </a:prstGeom>
            <a:ln w="28575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Rectangle 4"/>
            <p:cNvSpPr>
              <a:spLocks noChangeArrowheads="1"/>
            </p:cNvSpPr>
            <p:nvPr/>
          </p:nvSpPr>
          <p:spPr bwMode="auto">
            <a:xfrm>
              <a:off x="7408984" y="5613886"/>
              <a:ext cx="38545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tabLst>
                  <a:tab pos="800100" algn="l"/>
                  <a:tab pos="3943350" algn="r"/>
                  <a:tab pos="4171950" algn="l"/>
                  <a:tab pos="4514850" algn="l"/>
                  <a:tab pos="5314950" algn="l"/>
                </a:tabLst>
              </a:pPr>
              <a:r>
                <a:rPr lang="en-US" sz="1600" dirty="0" smtClean="0">
                  <a:solidFill>
                    <a:srgbClr val="FFFF00"/>
                  </a:solidFill>
                  <a:latin typeface="Bookman Old Style" pitchFamily="18" charset="0"/>
                </a:rPr>
                <a:t>2</a:t>
              </a:r>
              <a:endParaRPr lang="en-US" sz="1600" dirty="0">
                <a:solidFill>
                  <a:srgbClr val="FFFF00"/>
                </a:solidFill>
                <a:latin typeface="Bookman Old Style" pitchFamily="18" charset="0"/>
                <a:sym typeface="Symbol" pitchFamily="18" charset="2"/>
              </a:endParaRPr>
            </a:p>
          </p:txBody>
        </p:sp>
      </p:grpSp>
      <p:sp>
        <p:nvSpPr>
          <p:cNvPr id="155" name="Rectangle 154"/>
          <p:cNvSpPr/>
          <p:nvPr/>
        </p:nvSpPr>
        <p:spPr>
          <a:xfrm>
            <a:off x="2719541" y="1519339"/>
            <a:ext cx="231270" cy="223519"/>
          </a:xfrm>
          <a:prstGeom prst="rect">
            <a:avLst/>
          </a:prstGeom>
          <a:noFill/>
          <a:ln>
            <a:solidFill>
              <a:srgbClr val="00B0F0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56" name="Rectangle 155"/>
          <p:cNvSpPr/>
          <p:nvPr/>
        </p:nvSpPr>
        <p:spPr>
          <a:xfrm>
            <a:off x="1626812" y="1498791"/>
            <a:ext cx="231270" cy="223519"/>
          </a:xfrm>
          <a:prstGeom prst="rect">
            <a:avLst/>
          </a:prstGeom>
          <a:noFill/>
          <a:ln>
            <a:solidFill>
              <a:srgbClr val="00B0F0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57" name="Rectangle 156"/>
          <p:cNvSpPr/>
          <p:nvPr/>
        </p:nvSpPr>
        <p:spPr>
          <a:xfrm>
            <a:off x="2064552" y="1510021"/>
            <a:ext cx="231270" cy="223519"/>
          </a:xfrm>
          <a:prstGeom prst="rect">
            <a:avLst/>
          </a:prstGeom>
          <a:noFill/>
          <a:ln>
            <a:solidFill>
              <a:srgbClr val="00B0F0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sp>
        <p:nvSpPr>
          <p:cNvPr id="158" name="Rectangle 157"/>
          <p:cNvSpPr/>
          <p:nvPr/>
        </p:nvSpPr>
        <p:spPr>
          <a:xfrm>
            <a:off x="3168501" y="1519339"/>
            <a:ext cx="231270" cy="223519"/>
          </a:xfrm>
          <a:prstGeom prst="rect">
            <a:avLst/>
          </a:prstGeom>
          <a:noFill/>
          <a:ln>
            <a:solidFill>
              <a:srgbClr val="00B0F0"/>
            </a:solidFill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600">
              <a:solidFill>
                <a:prstClr val="white"/>
              </a:solidFill>
            </a:endParaRPr>
          </a:p>
        </p:txBody>
      </p:sp>
      <p:grpSp>
        <p:nvGrpSpPr>
          <p:cNvPr id="159" name="Group 158"/>
          <p:cNvGrpSpPr/>
          <p:nvPr/>
        </p:nvGrpSpPr>
        <p:grpSpPr>
          <a:xfrm>
            <a:off x="1164219" y="2204893"/>
            <a:ext cx="2801690" cy="585389"/>
            <a:chOff x="5625047" y="2639264"/>
            <a:chExt cx="2801690" cy="585389"/>
          </a:xfrm>
        </p:grpSpPr>
        <p:sp>
          <p:nvSpPr>
            <p:cNvPr id="160" name="Rounded Rectangle 159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5625047" y="2639878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 </a:t>
              </a:r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2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</p:grpSp>
      <p:grpSp>
        <p:nvGrpSpPr>
          <p:cNvPr id="162" name="Group 161"/>
          <p:cNvGrpSpPr/>
          <p:nvPr/>
        </p:nvGrpSpPr>
        <p:grpSpPr>
          <a:xfrm>
            <a:off x="1176646" y="2207796"/>
            <a:ext cx="2801690" cy="585389"/>
            <a:chOff x="5625047" y="2639264"/>
            <a:chExt cx="2801690" cy="585389"/>
          </a:xfrm>
        </p:grpSpPr>
        <p:sp>
          <p:nvSpPr>
            <p:cNvPr id="163" name="Rounded Rectangle 162"/>
            <p:cNvSpPr/>
            <p:nvPr/>
          </p:nvSpPr>
          <p:spPr bwMode="auto">
            <a:xfrm rot="10800000" flipH="1" flipV="1">
              <a:off x="5661713" y="2639264"/>
              <a:ext cx="2732319" cy="571559"/>
            </a:xfrm>
            <a:prstGeom prst="roundRect">
              <a:avLst/>
            </a:prstGeom>
            <a:solidFill>
              <a:srgbClr val="800000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defTabSz="913464"/>
              <a:endParaRPr lang="en-US" sz="1600" kern="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5625047" y="2639878"/>
              <a:ext cx="28016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Let the co-ordinates of 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A </a:t>
              </a:r>
              <a:r>
                <a:rPr lang="en-US" sz="1600" dirty="0">
                  <a:solidFill>
                    <a:prstClr val="white"/>
                  </a:solidFill>
                  <a:latin typeface="Bookman Old Style" panose="02050604050505020204" pitchFamily="18" charset="0"/>
                </a:rPr>
                <a:t>be (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x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, </a:t>
              </a:r>
              <a:r>
                <a:rPr lang="en-US" sz="1600" i="1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y</a:t>
              </a:r>
              <a:r>
                <a:rPr lang="en-US" sz="1600" baseline="-250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1</a:t>
              </a:r>
              <a:r>
                <a:rPr lang="en-US" sz="1600" dirty="0" smtClean="0">
                  <a:solidFill>
                    <a:prstClr val="white"/>
                  </a:solidFill>
                  <a:latin typeface="Bookman Old Style" panose="02050604050505020204" pitchFamily="18" charset="0"/>
                </a:rPr>
                <a:t>)</a:t>
              </a:r>
              <a:endParaRPr lang="en-US" sz="1600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</p:grpSp>
      <p:sp>
        <p:nvSpPr>
          <p:cNvPr id="4" name="Line 25"/>
          <p:cNvSpPr>
            <a:spLocks noChangeShapeType="1"/>
          </p:cNvSpPr>
          <p:nvPr/>
        </p:nvSpPr>
        <p:spPr bwMode="auto">
          <a:xfrm flipH="1" flipV="1">
            <a:off x="5661121" y="1774688"/>
            <a:ext cx="2568478" cy="720862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headEnd/>
            <a:tailEnd/>
          </a:ln>
          <a:effectLst>
            <a:glow rad="88900">
              <a:srgbClr val="FFFF00">
                <a:alpha val="44000"/>
              </a:srgbClr>
            </a:glow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  <p:sp>
        <p:nvSpPr>
          <p:cNvPr id="5" name="Line 25"/>
          <p:cNvSpPr>
            <a:spLocks noChangeShapeType="1"/>
          </p:cNvSpPr>
          <p:nvPr/>
        </p:nvSpPr>
        <p:spPr bwMode="auto">
          <a:xfrm flipH="1">
            <a:off x="5486400" y="1156529"/>
            <a:ext cx="348738" cy="1339021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headEnd/>
            <a:tailEnd/>
          </a:ln>
          <a:effectLst>
            <a:glow rad="88900">
              <a:srgbClr val="FFFF00">
                <a:alpha val="44000"/>
              </a:srgbClr>
            </a:glow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 smtClean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5733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5" presetClass="emph" presetSubtype="0" repeatCount="33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1" dur="3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35" presetClass="emph" presetSubtype="0" repeatCount="33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8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500"/>
                            </p:stCondLst>
                            <p:childTnLst>
                              <p:par>
                                <p:cTn id="1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500"/>
                            </p:stCondLst>
                            <p:childTnLst>
                              <p:par>
                                <p:cTn id="1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9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4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8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3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>
                      <p:stCondLst>
                        <p:cond delay="indefinite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8" fill="hold">
                      <p:stCondLst>
                        <p:cond delay="indefinite"/>
                      </p:stCondLst>
                      <p:childTnLst>
                        <p:par>
                          <p:cTn id="219" fill="hold">
                            <p:stCondLst>
                              <p:cond delay="0"/>
                            </p:stCondLst>
                            <p:childTnLst>
                              <p:par>
                                <p:cTn id="2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3" fill="hold">
                            <p:stCondLst>
                              <p:cond delay="500"/>
                            </p:stCondLst>
                            <p:childTnLst>
                              <p:par>
                                <p:cTn id="2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>
                      <p:stCondLst>
                        <p:cond delay="indefinite"/>
                      </p:stCondLst>
                      <p:childTnLst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1" fill="hold">
                      <p:stCondLst>
                        <p:cond delay="indefinite"/>
                      </p:stCondLst>
                      <p:childTnLst>
                        <p:par>
                          <p:cTn id="242" fill="hold">
                            <p:stCondLst>
                              <p:cond delay="0"/>
                            </p:stCondLst>
                            <p:childTnLst>
                              <p:par>
                                <p:cTn id="2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500"/>
                            </p:stCondLst>
                            <p:childTnLst>
                              <p:par>
                                <p:cTn id="2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0" fill="hold">
                      <p:stCondLst>
                        <p:cond delay="indefinite"/>
                      </p:stCondLst>
                      <p:childTnLst>
                        <p:par>
                          <p:cTn id="251" fill="hold">
                            <p:stCondLst>
                              <p:cond delay="0"/>
                            </p:stCondLst>
                            <p:childTnLst>
                              <p:par>
                                <p:cTn id="2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5" fill="hold">
                            <p:stCondLst>
                              <p:cond delay="500"/>
                            </p:stCondLst>
                            <p:childTnLst>
                              <p:par>
                                <p:cTn id="2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9" fill="hold">
                      <p:stCondLst>
                        <p:cond delay="indefinite"/>
                      </p:stCondLst>
                      <p:childTnLst>
                        <p:par>
                          <p:cTn id="260" fill="hold">
                            <p:stCondLst>
                              <p:cond delay="0"/>
                            </p:stCondLst>
                            <p:childTnLst>
                              <p:par>
                                <p:cTn id="2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4" fill="hold">
                      <p:stCondLst>
                        <p:cond delay="indefinite"/>
                      </p:stCondLst>
                      <p:childTnLst>
                        <p:par>
                          <p:cTn id="265" fill="hold">
                            <p:stCondLst>
                              <p:cond delay="0"/>
                            </p:stCondLst>
                            <p:childTnLst>
                              <p:par>
                                <p:cTn id="2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9" fill="hold">
                      <p:stCondLst>
                        <p:cond delay="indefinite"/>
                      </p:stCondLst>
                      <p:childTnLst>
                        <p:par>
                          <p:cTn id="270" fill="hold">
                            <p:stCondLst>
                              <p:cond delay="0"/>
                            </p:stCondLst>
                            <p:childTnLst>
                              <p:par>
                                <p:cTn id="27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3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4" fill="hold">
                            <p:stCondLst>
                              <p:cond delay="500"/>
                            </p:stCondLst>
                            <p:childTnLst>
                              <p:par>
                                <p:cTn id="2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8" fill="hold">
                      <p:stCondLst>
                        <p:cond delay="indefinite"/>
                      </p:stCondLst>
                      <p:childTnLst>
                        <p:par>
                          <p:cTn id="279" fill="hold">
                            <p:stCondLst>
                              <p:cond delay="0"/>
                            </p:stCondLst>
                            <p:childTnLst>
                              <p:par>
                                <p:cTn id="28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3" fill="hold">
                      <p:stCondLst>
                        <p:cond delay="indefinite"/>
                      </p:stCondLst>
                      <p:childTnLst>
                        <p:par>
                          <p:cTn id="284" fill="hold">
                            <p:stCondLst>
                              <p:cond delay="0"/>
                            </p:stCondLst>
                            <p:childTnLst>
                              <p:par>
                                <p:cTn id="2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0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1" fill="hold">
                      <p:stCondLst>
                        <p:cond delay="indefinite"/>
                      </p:stCondLst>
                      <p:childTnLst>
                        <p:par>
                          <p:cTn id="292" fill="hold">
                            <p:stCondLst>
                              <p:cond delay="0"/>
                            </p:stCondLst>
                            <p:childTnLst>
                              <p:par>
                                <p:cTn id="29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9" fill="hold">
                      <p:stCondLst>
                        <p:cond delay="indefinite"/>
                      </p:stCondLst>
                      <p:childTnLst>
                        <p:par>
                          <p:cTn id="300" fill="hold">
                            <p:stCondLst>
                              <p:cond delay="0"/>
                            </p:stCondLst>
                            <p:childTnLst>
                              <p:par>
                                <p:cTn id="3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4" fill="hold">
                      <p:stCondLst>
                        <p:cond delay="indefinite"/>
                      </p:stCondLst>
                      <p:childTnLst>
                        <p:par>
                          <p:cTn id="305" fill="hold">
                            <p:stCondLst>
                              <p:cond delay="0"/>
                            </p:stCondLst>
                            <p:childTnLst>
                              <p:par>
                                <p:cTn id="30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9" fill="hold">
                      <p:stCondLst>
                        <p:cond delay="indefinite"/>
                      </p:stCondLst>
                      <p:childTnLst>
                        <p:par>
                          <p:cTn id="310" fill="hold">
                            <p:stCondLst>
                              <p:cond delay="0"/>
                            </p:stCondLst>
                            <p:childTnLst>
                              <p:par>
                                <p:cTn id="3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3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4" fill="hold">
                      <p:stCondLst>
                        <p:cond delay="indefinite"/>
                      </p:stCondLst>
                      <p:childTnLst>
                        <p:par>
                          <p:cTn id="315" fill="hold">
                            <p:stCondLst>
                              <p:cond delay="0"/>
                            </p:stCondLst>
                            <p:childTnLst>
                              <p:par>
                                <p:cTn id="3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8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9" fill="hold">
                      <p:stCondLst>
                        <p:cond delay="indefinite"/>
                      </p:stCondLst>
                      <p:childTnLst>
                        <p:par>
                          <p:cTn id="320" fill="hold">
                            <p:stCondLst>
                              <p:cond delay="0"/>
                            </p:stCondLst>
                            <p:childTnLst>
                              <p:par>
                                <p:cTn id="3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4" fill="hold">
                      <p:stCondLst>
                        <p:cond delay="indefinite"/>
                      </p:stCondLst>
                      <p:childTnLst>
                        <p:par>
                          <p:cTn id="325" fill="hold">
                            <p:stCondLst>
                              <p:cond delay="0"/>
                            </p:stCondLst>
                            <p:childTnLst>
                              <p:par>
                                <p:cTn id="3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9" fill="hold">
                      <p:stCondLst>
                        <p:cond delay="indefinite"/>
                      </p:stCondLst>
                      <p:childTnLst>
                        <p:par>
                          <p:cTn id="330" fill="hold">
                            <p:stCondLst>
                              <p:cond delay="0"/>
                            </p:stCondLst>
                            <p:childTnLst>
                              <p:par>
                                <p:cTn id="3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2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5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7" fill="hold">
                      <p:stCondLst>
                        <p:cond delay="indefinite"/>
                      </p:stCondLst>
                      <p:childTnLst>
                        <p:par>
                          <p:cTn id="338" fill="hold">
                            <p:stCondLst>
                              <p:cond delay="0"/>
                            </p:stCondLst>
                            <p:childTnLst>
                              <p:par>
                                <p:cTn id="3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2" fill="hold">
                      <p:stCondLst>
                        <p:cond delay="indefinite"/>
                      </p:stCondLst>
                      <p:childTnLst>
                        <p:par>
                          <p:cTn id="343" fill="hold">
                            <p:stCondLst>
                              <p:cond delay="0"/>
                            </p:stCondLst>
                            <p:childTnLst>
                              <p:par>
                                <p:cTn id="3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6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7" fill="hold">
                      <p:stCondLst>
                        <p:cond delay="indefinite"/>
                      </p:stCondLst>
                      <p:childTnLst>
                        <p:par>
                          <p:cTn id="348" fill="hold">
                            <p:stCondLst>
                              <p:cond delay="0"/>
                            </p:stCondLst>
                            <p:childTnLst>
                              <p:par>
                                <p:cTn id="3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1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2" fill="hold">
                      <p:stCondLst>
                        <p:cond delay="indefinite"/>
                      </p:stCondLst>
                      <p:childTnLst>
                        <p:par>
                          <p:cTn id="353" fill="hold">
                            <p:stCondLst>
                              <p:cond delay="0"/>
                            </p:stCondLst>
                            <p:childTnLst>
                              <p:par>
                                <p:cTn id="3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7" fill="hold">
                      <p:stCondLst>
                        <p:cond delay="indefinite"/>
                      </p:stCondLst>
                      <p:childTnLst>
                        <p:par>
                          <p:cTn id="358" fill="hold">
                            <p:stCondLst>
                              <p:cond delay="0"/>
                            </p:stCondLst>
                            <p:childTnLst>
                              <p:par>
                                <p:cTn id="35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0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3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5" fill="hold">
                      <p:stCondLst>
                        <p:cond delay="indefinite"/>
                      </p:stCondLst>
                      <p:childTnLst>
                        <p:par>
                          <p:cTn id="366" fill="hold">
                            <p:stCondLst>
                              <p:cond delay="0"/>
                            </p:stCondLst>
                            <p:childTnLst>
                              <p:par>
                                <p:cTn id="36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0" fill="hold">
                      <p:stCondLst>
                        <p:cond delay="indefinite"/>
                      </p:stCondLst>
                      <p:childTnLst>
                        <p:par>
                          <p:cTn id="371" fill="hold">
                            <p:stCondLst>
                              <p:cond delay="0"/>
                            </p:stCondLst>
                            <p:childTnLst>
                              <p:par>
                                <p:cTn id="3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5" fill="hold">
                      <p:stCondLst>
                        <p:cond delay="indefinite"/>
                      </p:stCondLst>
                      <p:childTnLst>
                        <p:par>
                          <p:cTn id="376" fill="hold">
                            <p:stCondLst>
                              <p:cond delay="0"/>
                            </p:stCondLst>
                            <p:childTnLst>
                              <p:par>
                                <p:cTn id="3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9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0" fill="hold">
                      <p:stCondLst>
                        <p:cond delay="indefinite"/>
                      </p:stCondLst>
                      <p:childTnLst>
                        <p:par>
                          <p:cTn id="381" fill="hold">
                            <p:stCondLst>
                              <p:cond delay="0"/>
                            </p:stCondLst>
                            <p:childTnLst>
                              <p:par>
                                <p:cTn id="3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4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5" fill="hold">
                      <p:stCondLst>
                        <p:cond delay="indefinite"/>
                      </p:stCondLst>
                      <p:childTnLst>
                        <p:par>
                          <p:cTn id="386" fill="hold">
                            <p:stCondLst>
                              <p:cond delay="0"/>
                            </p:stCondLst>
                            <p:childTnLst>
                              <p:par>
                                <p:cTn id="3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0" fill="hold">
                      <p:stCondLst>
                        <p:cond delay="indefinite"/>
                      </p:stCondLst>
                      <p:childTnLst>
                        <p:par>
                          <p:cTn id="391" fill="hold">
                            <p:stCondLst>
                              <p:cond delay="0"/>
                            </p:stCondLst>
                            <p:childTnLst>
                              <p:par>
                                <p:cTn id="39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3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6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8" fill="hold">
                      <p:stCondLst>
                        <p:cond delay="indefinite"/>
                      </p:stCondLst>
                      <p:childTnLst>
                        <p:par>
                          <p:cTn id="399" fill="hold">
                            <p:stCondLst>
                              <p:cond delay="0"/>
                            </p:stCondLst>
                            <p:childTnLst>
                              <p:par>
                                <p:cTn id="40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3" fill="hold">
                      <p:stCondLst>
                        <p:cond delay="indefinite"/>
                      </p:stCondLst>
                      <p:childTnLst>
                        <p:par>
                          <p:cTn id="404" fill="hold">
                            <p:stCondLst>
                              <p:cond delay="0"/>
                            </p:stCondLst>
                            <p:childTnLst>
                              <p:par>
                                <p:cTn id="4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8" fill="hold">
                      <p:stCondLst>
                        <p:cond delay="indefinite"/>
                      </p:stCondLst>
                      <p:childTnLst>
                        <p:par>
                          <p:cTn id="409" fill="hold">
                            <p:stCondLst>
                              <p:cond delay="0"/>
                            </p:stCondLst>
                            <p:childTnLst>
                              <p:par>
                                <p:cTn id="4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2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3" fill="hold">
                      <p:stCondLst>
                        <p:cond delay="indefinite"/>
                      </p:stCondLst>
                      <p:childTnLst>
                        <p:par>
                          <p:cTn id="414" fill="hold">
                            <p:stCondLst>
                              <p:cond delay="0"/>
                            </p:stCondLst>
                            <p:childTnLst>
                              <p:par>
                                <p:cTn id="4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7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8" fill="hold">
                      <p:stCondLst>
                        <p:cond delay="indefinite"/>
                      </p:stCondLst>
                      <p:childTnLst>
                        <p:par>
                          <p:cTn id="419" fill="hold">
                            <p:stCondLst>
                              <p:cond delay="0"/>
                            </p:stCondLst>
                            <p:childTnLst>
                              <p:par>
                                <p:cTn id="4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3" fill="hold">
                      <p:stCondLst>
                        <p:cond delay="indefinite"/>
                      </p:stCondLst>
                      <p:childTnLst>
                        <p:par>
                          <p:cTn id="424" fill="hold">
                            <p:stCondLst>
                              <p:cond delay="0"/>
                            </p:stCondLst>
                            <p:childTnLst>
                              <p:par>
                                <p:cTn id="42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6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9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1" fill="hold">
                      <p:stCondLst>
                        <p:cond delay="indefinite"/>
                      </p:stCondLst>
                      <p:childTnLst>
                        <p:par>
                          <p:cTn id="432" fill="hold">
                            <p:stCondLst>
                              <p:cond delay="0"/>
                            </p:stCondLst>
                            <p:childTnLst>
                              <p:par>
                                <p:cTn id="4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6" fill="hold">
                      <p:stCondLst>
                        <p:cond delay="indefinite"/>
                      </p:stCondLst>
                      <p:childTnLst>
                        <p:par>
                          <p:cTn id="437" fill="hold">
                            <p:stCondLst>
                              <p:cond delay="0"/>
                            </p:stCondLst>
                            <p:childTnLst>
                              <p:par>
                                <p:cTn id="4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1" fill="hold">
                      <p:stCondLst>
                        <p:cond delay="indefinite"/>
                      </p:stCondLst>
                      <p:childTnLst>
                        <p:par>
                          <p:cTn id="442" fill="hold">
                            <p:stCondLst>
                              <p:cond delay="0"/>
                            </p:stCondLst>
                            <p:childTnLst>
                              <p:par>
                                <p:cTn id="44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6" fill="hold">
                      <p:stCondLst>
                        <p:cond delay="indefinite"/>
                      </p:stCondLst>
                      <p:childTnLst>
                        <p:par>
                          <p:cTn id="447" fill="hold">
                            <p:stCondLst>
                              <p:cond delay="0"/>
                            </p:stCondLst>
                            <p:childTnLst>
                              <p:par>
                                <p:cTn id="44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2" fill="hold">
                      <p:stCondLst>
                        <p:cond delay="indefinite"/>
                      </p:stCondLst>
                      <p:childTnLst>
                        <p:par>
                          <p:cTn id="473" fill="hold">
                            <p:stCondLst>
                              <p:cond delay="0"/>
                            </p:stCondLst>
                            <p:childTnLst>
                              <p:par>
                                <p:cTn id="4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7" fill="hold">
                            <p:stCondLst>
                              <p:cond delay="500"/>
                            </p:stCondLst>
                            <p:childTnLst>
                              <p:par>
                                <p:cTn id="4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1" fill="hold">
                      <p:stCondLst>
                        <p:cond delay="indefinite"/>
                      </p:stCondLst>
                      <p:childTnLst>
                        <p:par>
                          <p:cTn id="482" fill="hold">
                            <p:stCondLst>
                              <p:cond delay="0"/>
                            </p:stCondLst>
                            <p:childTnLst>
                              <p:par>
                                <p:cTn id="48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6" fill="hold">
                      <p:stCondLst>
                        <p:cond delay="indefinite"/>
                      </p:stCondLst>
                      <p:childTnLst>
                        <p:par>
                          <p:cTn id="487" fill="hold">
                            <p:stCondLst>
                              <p:cond delay="0"/>
                            </p:stCondLst>
                            <p:childTnLst>
                              <p:par>
                                <p:cTn id="48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0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1" fill="hold">
                      <p:stCondLst>
                        <p:cond delay="indefinite"/>
                      </p:stCondLst>
                      <p:childTnLst>
                        <p:par>
                          <p:cTn id="492" fill="hold">
                            <p:stCondLst>
                              <p:cond delay="0"/>
                            </p:stCondLst>
                            <p:childTnLst>
                              <p:par>
                                <p:cTn id="49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6" fill="hold">
                      <p:stCondLst>
                        <p:cond delay="indefinite"/>
                      </p:stCondLst>
                      <p:childTnLst>
                        <p:par>
                          <p:cTn id="497" fill="hold">
                            <p:stCondLst>
                              <p:cond delay="0"/>
                            </p:stCondLst>
                            <p:childTnLst>
                              <p:par>
                                <p:cTn id="49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0" fill="hold">
                      <p:stCondLst>
                        <p:cond delay="indefinite"/>
                      </p:stCondLst>
                      <p:childTnLst>
                        <p:par>
                          <p:cTn id="501" fill="hold">
                            <p:stCondLst>
                              <p:cond delay="0"/>
                            </p:stCondLst>
                            <p:childTnLst>
                              <p:par>
                                <p:cTn id="5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5" fill="hold">
                      <p:stCondLst>
                        <p:cond delay="indefinite"/>
                      </p:stCondLst>
                      <p:childTnLst>
                        <p:par>
                          <p:cTn id="506" fill="hold">
                            <p:stCondLst>
                              <p:cond delay="0"/>
                            </p:stCondLst>
                            <p:childTnLst>
                              <p:par>
                                <p:cTn id="50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0" fill="hold">
                      <p:stCondLst>
                        <p:cond delay="indefinite"/>
                      </p:stCondLst>
                      <p:childTnLst>
                        <p:par>
                          <p:cTn id="511" fill="hold">
                            <p:stCondLst>
                              <p:cond delay="0"/>
                            </p:stCondLst>
                            <p:childTnLst>
                              <p:par>
                                <p:cTn id="5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5" fill="hold">
                      <p:stCondLst>
                        <p:cond delay="indefinite"/>
                      </p:stCondLst>
                      <p:childTnLst>
                        <p:par>
                          <p:cTn id="516" fill="hold">
                            <p:stCondLst>
                              <p:cond delay="0"/>
                            </p:stCondLst>
                            <p:childTnLst>
                              <p:par>
                                <p:cTn id="5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9" fill="hold">
                      <p:stCondLst>
                        <p:cond delay="indefinite"/>
                      </p:stCondLst>
                      <p:childTnLst>
                        <p:par>
                          <p:cTn id="520" fill="hold">
                            <p:stCondLst>
                              <p:cond delay="0"/>
                            </p:stCondLst>
                            <p:childTnLst>
                              <p:par>
                                <p:cTn id="5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4" fill="hold">
                      <p:stCondLst>
                        <p:cond delay="indefinite"/>
                      </p:stCondLst>
                      <p:childTnLst>
                        <p:par>
                          <p:cTn id="525" fill="hold">
                            <p:stCondLst>
                              <p:cond delay="0"/>
                            </p:stCondLst>
                            <p:childTnLst>
                              <p:par>
                                <p:cTn id="5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9" fill="hold">
                            <p:stCondLst>
                              <p:cond delay="500"/>
                            </p:stCondLst>
                            <p:childTnLst>
                              <p:par>
                                <p:cTn id="5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3" fill="hold">
                      <p:stCondLst>
                        <p:cond delay="indefinite"/>
                      </p:stCondLst>
                      <p:childTnLst>
                        <p:par>
                          <p:cTn id="534" fill="hold">
                            <p:stCondLst>
                              <p:cond delay="0"/>
                            </p:stCondLst>
                            <p:childTnLst>
                              <p:par>
                                <p:cTn id="5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8" fill="hold">
                            <p:stCondLst>
                              <p:cond delay="500"/>
                            </p:stCondLst>
                            <p:childTnLst>
                              <p:par>
                                <p:cTn id="5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2" fill="hold">
                      <p:stCondLst>
                        <p:cond delay="indefinite"/>
                      </p:stCondLst>
                      <p:childTnLst>
                        <p:par>
                          <p:cTn id="543" fill="hold">
                            <p:stCondLst>
                              <p:cond delay="0"/>
                            </p:stCondLst>
                            <p:childTnLst>
                              <p:par>
                                <p:cTn id="5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6" grpId="0" animBg="1"/>
      <p:bldP spid="6" grpId="1" animBg="1"/>
      <p:bldP spid="45" grpId="0"/>
      <p:bldP spid="45" grpId="1"/>
      <p:bldP spid="46" grpId="0"/>
      <p:bldP spid="47" grpId="0" animBg="1"/>
      <p:bldP spid="48" grpId="0"/>
      <p:bldP spid="49" grpId="0"/>
      <p:bldP spid="50" grpId="0"/>
      <p:bldP spid="51" grpId="0"/>
      <p:bldP spid="52" grpId="0"/>
      <p:bldP spid="57" grpId="0"/>
      <p:bldP spid="62" grpId="0" animBg="1"/>
      <p:bldP spid="63" grpId="0" animBg="1"/>
      <p:bldP spid="64" grpId="0"/>
      <p:bldP spid="65" grpId="0"/>
      <p:bldP spid="66" grpId="0"/>
      <p:bldP spid="68" grpId="0"/>
      <p:bldP spid="69" grpId="0"/>
      <p:bldP spid="70" grpId="0" animBg="1"/>
      <p:bldP spid="71" grpId="0" animBg="1"/>
      <p:bldP spid="72" grpId="0"/>
      <p:bldP spid="73" grpId="0"/>
      <p:bldP spid="74" grpId="0"/>
      <p:bldP spid="76" grpId="0"/>
      <p:bldP spid="77" grpId="0"/>
      <p:bldP spid="78" grpId="0"/>
      <p:bldP spid="79" grpId="0"/>
      <p:bldP spid="80" grpId="0"/>
      <p:bldP spid="81" grpId="0"/>
      <p:bldP spid="82" grpId="0"/>
      <p:bldP spid="83" grpId="0"/>
      <p:bldP spid="84" grpId="0"/>
      <p:bldP spid="86" grpId="0"/>
      <p:bldP spid="87" grpId="0"/>
      <p:bldP spid="88" grpId="0" animBg="1"/>
      <p:bldP spid="89" grpId="0" animBg="1"/>
      <p:bldP spid="90" grpId="0"/>
      <p:bldP spid="91" grpId="0"/>
      <p:bldP spid="92" grpId="0"/>
      <p:bldP spid="94" grpId="0"/>
      <p:bldP spid="97" grpId="0"/>
      <p:bldP spid="98" grpId="0" animBg="1"/>
      <p:bldP spid="98" grpId="1" animBg="1"/>
      <p:bldP spid="99" grpId="0" animBg="1"/>
      <p:bldP spid="99" grpId="1" animBg="1"/>
      <p:bldP spid="100" grpId="0"/>
      <p:bldP spid="100" grpId="1"/>
      <p:bldP spid="101" grpId="0" animBg="1"/>
      <p:bldP spid="101" grpId="1" animBg="1"/>
      <p:bldP spid="102" grpId="0"/>
      <p:bldP spid="102" grpId="1"/>
      <p:bldP spid="118" grpId="0" animBg="1"/>
      <p:bldP spid="118" grpId="1" animBg="1"/>
      <p:bldP spid="119" grpId="0"/>
      <p:bldP spid="119" grpId="1"/>
      <p:bldP spid="121" grpId="0" animBg="1"/>
      <p:bldP spid="121" grpId="1" animBg="1"/>
      <p:bldP spid="122" grpId="0" animBg="1"/>
      <p:bldP spid="122" grpId="1" animBg="1"/>
      <p:bldP spid="123" grpId="0" animBg="1"/>
      <p:bldP spid="123" grpId="1" animBg="1"/>
      <p:bldP spid="124" grpId="0"/>
      <p:bldP spid="124" grpId="1"/>
      <p:bldP spid="125" grpId="0"/>
      <p:bldP spid="125" grpId="1"/>
      <p:bldP spid="126" grpId="0" animBg="1"/>
      <p:bldP spid="126" grpId="1" animBg="1"/>
      <p:bldP spid="127" grpId="0" animBg="1"/>
      <p:bldP spid="127" grpId="1" animBg="1"/>
      <p:bldP spid="128" grpId="0" animBg="1"/>
      <p:bldP spid="128" grpId="1" animBg="1"/>
      <p:bldP spid="129" grpId="0"/>
      <p:bldP spid="129" grpId="1"/>
      <p:bldP spid="130" grpId="0"/>
      <p:bldP spid="130" grpId="1"/>
      <p:bldP spid="131" grpId="0" animBg="1"/>
      <p:bldP spid="131" grpId="1" animBg="1"/>
      <p:bldP spid="132" grpId="0" animBg="1"/>
      <p:bldP spid="132" grpId="1" animBg="1"/>
      <p:bldP spid="133" grpId="0"/>
      <p:bldP spid="133" grpId="1"/>
      <p:bldP spid="134" grpId="0" animBg="1"/>
      <p:bldP spid="134" grpId="1" animBg="1"/>
      <p:bldP spid="135" grpId="0"/>
      <p:bldP spid="135" grpId="1"/>
      <p:bldP spid="136" grpId="0"/>
      <p:bldP spid="136" grpId="1"/>
      <p:bldP spid="136" grpId="2"/>
      <p:bldP spid="137" grpId="0" animBg="1"/>
      <p:bldP spid="137" grpId="1" animBg="1"/>
      <p:bldP spid="138" grpId="0"/>
      <p:bldP spid="138" grpId="1"/>
      <p:bldP spid="139" grpId="0"/>
      <p:bldP spid="139" grpId="1"/>
      <p:bldP spid="155" grpId="0" animBg="1"/>
      <p:bldP spid="155" grpId="1" animBg="1"/>
      <p:bldP spid="156" grpId="0" animBg="1"/>
      <p:bldP spid="156" grpId="1" animBg="1"/>
      <p:bldP spid="157" grpId="0" animBg="1"/>
      <p:bldP spid="157" grpId="1" animBg="1"/>
      <p:bldP spid="158" grpId="0" animBg="1"/>
      <p:bldP spid="158" grpId="1" animBg="1"/>
      <p:bldP spid="4" grpId="0" animBg="1"/>
      <p:bldP spid="4" grpId="1" animBg="1"/>
      <p:bldP spid="5" grpId="0" animBg="1"/>
      <p:bldP spid="5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Them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Rounded MT Bold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Rounded MT Bold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8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9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10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4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6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7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Chapter - 4</Template>
  <TotalTime>14010</TotalTime>
  <Words>3180</Words>
  <Application>Microsoft Office PowerPoint</Application>
  <PresentationFormat>On-screen Show (16:9)</PresentationFormat>
  <Paragraphs>1149</Paragraphs>
  <Slides>25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12</vt:i4>
      </vt:variant>
      <vt:variant>
        <vt:lpstr>Slide Titles</vt:lpstr>
      </vt:variant>
      <vt:variant>
        <vt:i4>25</vt:i4>
      </vt:variant>
    </vt:vector>
  </HeadingPairs>
  <TitlesOfParts>
    <vt:vector size="47" baseType="lpstr">
      <vt:lpstr>Wingdings</vt:lpstr>
      <vt:lpstr>SimSun</vt:lpstr>
      <vt:lpstr>Arial Rounded MT Bold</vt:lpstr>
      <vt:lpstr>Cambria Math</vt:lpstr>
      <vt:lpstr>Bookman Old Style</vt:lpstr>
      <vt:lpstr>Agency FB</vt:lpstr>
      <vt:lpstr>Symbol</vt:lpstr>
      <vt:lpstr>Garamond</vt:lpstr>
      <vt:lpstr>Arial</vt:lpstr>
      <vt:lpstr>Calibri</vt:lpstr>
      <vt:lpstr>Office Theme</vt:lpstr>
      <vt:lpstr>Custom Design</vt:lpstr>
      <vt:lpstr>1_Custom Design</vt:lpstr>
      <vt:lpstr>2_Custom Design</vt:lpstr>
      <vt:lpstr>3_Custom Design</vt:lpstr>
      <vt:lpstr>4_Custom Design</vt:lpstr>
      <vt:lpstr>5_Custom Design</vt:lpstr>
      <vt:lpstr>6_Custom Design</vt:lpstr>
      <vt:lpstr>7_Custom Design</vt:lpstr>
      <vt:lpstr>8_Custom Design</vt:lpstr>
      <vt:lpstr>9_Custom Design</vt:lpstr>
      <vt:lpstr>10_Custom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MT, DTP Dept.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Preeti</dc:creator>
  <cp:lastModifiedBy>T.S BORA</cp:lastModifiedBy>
  <cp:revision>1454</cp:revision>
  <dcterms:created xsi:type="dcterms:W3CDTF">2009-03-06T12:38:18Z</dcterms:created>
  <dcterms:modified xsi:type="dcterms:W3CDTF">2022-04-23T05:04:45Z</dcterms:modified>
</cp:coreProperties>
</file>

<file path=docProps/thumbnail.jpeg>
</file>